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25"/>
  </p:notesMasterIdLst>
  <p:handoutMasterIdLst>
    <p:handoutMasterId r:id="rId26"/>
  </p:handoutMasterIdLst>
  <p:sldIdLst>
    <p:sldId id="657" r:id="rId5"/>
    <p:sldId id="652" r:id="rId6"/>
    <p:sldId id="630" r:id="rId7"/>
    <p:sldId id="629" r:id="rId8"/>
    <p:sldId id="628" r:id="rId9"/>
    <p:sldId id="639" r:id="rId10"/>
    <p:sldId id="633" r:id="rId11"/>
    <p:sldId id="631" r:id="rId12"/>
    <p:sldId id="635" r:id="rId13"/>
    <p:sldId id="654" r:id="rId14"/>
    <p:sldId id="632" r:id="rId15"/>
    <p:sldId id="634" r:id="rId16"/>
    <p:sldId id="636" r:id="rId17"/>
    <p:sldId id="637" r:id="rId18"/>
    <p:sldId id="638" r:id="rId19"/>
    <p:sldId id="641" r:id="rId20"/>
    <p:sldId id="653" r:id="rId21"/>
    <p:sldId id="656" r:id="rId22"/>
    <p:sldId id="658" r:id="rId23"/>
    <p:sldId id="655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dossier" id="{D978C386-7365-6142-9162-AD9157414AA6}">
          <p14:sldIdLst>
            <p14:sldId id="657"/>
            <p14:sldId id="652"/>
            <p14:sldId id="630"/>
            <p14:sldId id="629"/>
            <p14:sldId id="628"/>
            <p14:sldId id="639"/>
            <p14:sldId id="633"/>
            <p14:sldId id="631"/>
            <p14:sldId id="635"/>
            <p14:sldId id="654"/>
            <p14:sldId id="632"/>
            <p14:sldId id="634"/>
            <p14:sldId id="636"/>
            <p14:sldId id="637"/>
            <p14:sldId id="638"/>
            <p14:sldId id="641"/>
            <p14:sldId id="653"/>
            <p14:sldId id="656"/>
            <p14:sldId id="658"/>
            <p14:sldId id="65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9982A-0FEE-2E4A-A453-E63811AB093B}" name="Chiara Pellas" initials="CP" userId="Chiara Pellas" providerId="None"/>
  <p188:author id="{2FC54048-D732-E6BE-A4EC-9A7983BA7EDA}" name="Maureen Vagneron (Student at CentraleSupelec)" initials="MV(aC" userId="S::maureen.vagneron@student-cs.fr::310e6a2d-8ef9-47ea-90c5-30b7bd2fa7dc" providerId="AD"/>
  <p188:author id="{13532D71-CAD9-0D06-1960-D2B16EA1A40E}" name="Benoît Saint Paul" initials="BSP" userId="Benoît Saint Paul" providerId="None"/>
  <p188:author id="{D8272C84-011F-16EB-ED48-C9E435EE2C61}" name="Adrien Chopard" initials="AC" userId="Adrien Chopard" providerId="None"/>
  <p188:author id="{05DFAAEC-21AA-CBD8-3427-038B7941D0C4}" name="Titouan Levard" initials="TL" userId="Titouan Levard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touan Levard" initials="TL" lastIdx="1" clrIdx="0">
    <p:extLst>
      <p:ext uri="{19B8F6BF-5375-455C-9EA6-DF929625EA0E}">
        <p15:presenceInfo xmlns:p15="http://schemas.microsoft.com/office/powerpoint/2012/main" userId="Titouan Lev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A5D"/>
    <a:srgbClr val="7F7F7F"/>
    <a:srgbClr val="EB6115"/>
    <a:srgbClr val="D9D9D9"/>
    <a:srgbClr val="5B9BD5"/>
    <a:srgbClr val="27295C"/>
    <a:srgbClr val="EB7638"/>
    <a:srgbClr val="ED7D31"/>
    <a:srgbClr val="F3DCD7"/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57E87D-AB21-4B97-84DC-5B026898A47B}" v="1" dt="2024-02-27T09:49:40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93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en Khalifa" userId="1bbb6209-a759-439d-bb2f-8ee4fb879894" providerId="ADAL" clId="{217C6ACA-3155-4439-A5B0-A7A939ADD718}"/>
    <pc:docChg chg="undo custSel addSld delSld modSld delMainMaster modMainMaster modSection">
      <pc:chgData name="Imen Khalifa" userId="1bbb6209-a759-439d-bb2f-8ee4fb879894" providerId="ADAL" clId="{217C6ACA-3155-4439-A5B0-A7A939ADD718}" dt="2022-04-11T12:57:39.353" v="1178" actId="1076"/>
      <pc:docMkLst>
        <pc:docMk/>
      </pc:docMkLst>
      <pc:sldChg chg="delSp modSp del mod">
        <pc:chgData name="Imen Khalifa" userId="1bbb6209-a759-439d-bb2f-8ee4fb879894" providerId="ADAL" clId="{217C6ACA-3155-4439-A5B0-A7A939ADD718}" dt="2022-02-15T17:59:07.858" v="188" actId="47"/>
        <pc:sldMkLst>
          <pc:docMk/>
          <pc:sldMk cId="174568014" sldId="481"/>
        </pc:sldMkLst>
        <pc:spChg chg="del mod">
          <ac:chgData name="Imen Khalifa" userId="1bbb6209-a759-439d-bb2f-8ee4fb879894" providerId="ADAL" clId="{217C6ACA-3155-4439-A5B0-A7A939ADD718}" dt="2022-02-15T17:57:16.024" v="177" actId="478"/>
          <ac:spMkLst>
            <pc:docMk/>
            <pc:sldMk cId="174568014" sldId="481"/>
            <ac:spMk id="4" creationId="{00000000-0000-0000-0000-000000000000}"/>
          </ac:spMkLst>
        </pc:spChg>
        <pc:spChg chg="del">
          <ac:chgData name="Imen Khalifa" userId="1bbb6209-a759-439d-bb2f-8ee4fb879894" providerId="ADAL" clId="{217C6ACA-3155-4439-A5B0-A7A939ADD718}" dt="2022-02-15T17:56:49.794" v="171" actId="478"/>
          <ac:spMkLst>
            <pc:docMk/>
            <pc:sldMk cId="174568014" sldId="481"/>
            <ac:spMk id="6" creationId="{B22CE1C2-98C3-4249-BAC5-B7813784493C}"/>
          </ac:spMkLst>
        </pc:spChg>
        <pc:spChg chg="del">
          <ac:chgData name="Imen Khalifa" userId="1bbb6209-a759-439d-bb2f-8ee4fb879894" providerId="ADAL" clId="{217C6ACA-3155-4439-A5B0-A7A939ADD718}" dt="2022-02-15T17:57:11.596" v="175" actId="478"/>
          <ac:spMkLst>
            <pc:docMk/>
            <pc:sldMk cId="174568014" sldId="481"/>
            <ac:spMk id="9" creationId="{874E5BFC-22EE-48D5-9129-CF4D7ED36327}"/>
          </ac:spMkLst>
        </pc:spChg>
        <pc:spChg chg="del">
          <ac:chgData name="Imen Khalifa" userId="1bbb6209-a759-439d-bb2f-8ee4fb879894" providerId="ADAL" clId="{217C6ACA-3155-4439-A5B0-A7A939ADD718}" dt="2022-02-15T17:57:02.291" v="174" actId="478"/>
          <ac:spMkLst>
            <pc:docMk/>
            <pc:sldMk cId="174568014" sldId="481"/>
            <ac:spMk id="10" creationId="{E7E4BE63-30C1-4330-A133-45FD8851BED0}"/>
          </ac:spMkLst>
        </pc:spChg>
        <pc:picChg chg="del mod">
          <ac:chgData name="Imen Khalifa" userId="1bbb6209-a759-439d-bb2f-8ee4fb879894" providerId="ADAL" clId="{217C6ACA-3155-4439-A5B0-A7A939ADD718}" dt="2022-02-15T17:57:16.714" v="178" actId="478"/>
          <ac:picMkLst>
            <pc:docMk/>
            <pc:sldMk cId="174568014" sldId="481"/>
            <ac:picMk id="3" creationId="{00000000-0000-0000-0000-000000000000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8:52:40.401" v="883" actId="1036"/>
        <pc:sldMkLst>
          <pc:docMk/>
          <pc:sldMk cId="3974995683" sldId="628"/>
        </pc:sldMkLst>
        <pc:spChg chg="mod">
          <ac:chgData name="Imen Khalifa" userId="1bbb6209-a759-439d-bb2f-8ee4fb879894" providerId="ADAL" clId="{217C6ACA-3155-4439-A5B0-A7A939ADD718}" dt="2022-02-16T08:48:42.964" v="801" actId="1076"/>
          <ac:spMkLst>
            <pc:docMk/>
            <pc:sldMk cId="3974995683" sldId="628"/>
            <ac:spMk id="2" creationId="{E1207A5A-AA5F-A441-9CBE-4C38BF4C2174}"/>
          </ac:spMkLst>
        </pc:spChg>
        <pc:spChg chg="mod">
          <ac:chgData name="Imen Khalifa" userId="1bbb6209-a759-439d-bb2f-8ee4fb879894" providerId="ADAL" clId="{217C6ACA-3155-4439-A5B0-A7A939ADD718}" dt="2022-02-16T08:43:05.189" v="736" actId="207"/>
          <ac:spMkLst>
            <pc:docMk/>
            <pc:sldMk cId="3974995683" sldId="628"/>
            <ac:spMk id="4" creationId="{479051A6-54B5-4F5C-B1EB-708DA1003F71}"/>
          </ac:spMkLst>
        </pc:spChg>
        <pc:spChg chg="add mod ord">
          <ac:chgData name="Imen Khalifa" userId="1bbb6209-a759-439d-bb2f-8ee4fb879894" providerId="ADAL" clId="{217C6ACA-3155-4439-A5B0-A7A939ADD718}" dt="2022-02-16T08:52:28.076" v="868" actId="167"/>
          <ac:spMkLst>
            <pc:docMk/>
            <pc:sldMk cId="3974995683" sldId="628"/>
            <ac:spMk id="6" creationId="{DBA24D62-8D9C-4ABA-A1D7-9D7EB2537167}"/>
          </ac:spMkLst>
        </pc:spChg>
        <pc:spChg chg="add mod">
          <ac:chgData name="Imen Khalifa" userId="1bbb6209-a759-439d-bb2f-8ee4fb879894" providerId="ADAL" clId="{217C6ACA-3155-4439-A5B0-A7A939ADD718}" dt="2022-02-16T08:52:08.906" v="864" actId="1036"/>
          <ac:spMkLst>
            <pc:docMk/>
            <pc:sldMk cId="3974995683" sldId="628"/>
            <ac:spMk id="7" creationId="{63B89918-423E-44A2-BFA9-B8EFE12C0BF8}"/>
          </ac:spMkLst>
        </pc:spChg>
        <pc:spChg chg="mod">
          <ac:chgData name="Imen Khalifa" userId="1bbb6209-a759-439d-bb2f-8ee4fb879894" providerId="ADAL" clId="{217C6ACA-3155-4439-A5B0-A7A939ADD718}" dt="2022-02-16T08:16:54.985" v="347" actId="1076"/>
          <ac:spMkLst>
            <pc:docMk/>
            <pc:sldMk cId="3974995683" sldId="628"/>
            <ac:spMk id="10" creationId="{53C449F5-0191-4A6D-919A-D978078B7D68}"/>
          </ac:spMkLst>
        </pc:spChg>
        <pc:spChg chg="mod">
          <ac:chgData name="Imen Khalifa" userId="1bbb6209-a759-439d-bb2f-8ee4fb879894" providerId="ADAL" clId="{217C6ACA-3155-4439-A5B0-A7A939ADD718}" dt="2022-02-16T08:16:54.985" v="347" actId="1076"/>
          <ac:spMkLst>
            <pc:docMk/>
            <pc:sldMk cId="3974995683" sldId="628"/>
            <ac:spMk id="12" creationId="{7507C827-2EA3-49B7-980C-F0B9CF289B69}"/>
          </ac:spMkLst>
        </pc:spChg>
        <pc:spChg chg="mod">
          <ac:chgData name="Imen Khalifa" userId="1bbb6209-a759-439d-bb2f-8ee4fb879894" providerId="ADAL" clId="{217C6ACA-3155-4439-A5B0-A7A939ADD718}" dt="2022-02-16T08:43:05.189" v="736" actId="207"/>
          <ac:spMkLst>
            <pc:docMk/>
            <pc:sldMk cId="3974995683" sldId="628"/>
            <ac:spMk id="14" creationId="{810D534B-F2A6-46F8-B082-A761C333C758}"/>
          </ac:spMkLst>
        </pc:spChg>
        <pc:spChg chg="mod">
          <ac:chgData name="Imen Khalifa" userId="1bbb6209-a759-439d-bb2f-8ee4fb879894" providerId="ADAL" clId="{217C6ACA-3155-4439-A5B0-A7A939ADD718}" dt="2022-02-16T08:16:54.985" v="347" actId="1076"/>
          <ac:spMkLst>
            <pc:docMk/>
            <pc:sldMk cId="3974995683" sldId="628"/>
            <ac:spMk id="15" creationId="{FD0E0872-9667-4ED6-A2A8-78661F64F907}"/>
          </ac:spMkLst>
        </pc:spChg>
        <pc:spChg chg="mod">
          <ac:chgData name="Imen Khalifa" userId="1bbb6209-a759-439d-bb2f-8ee4fb879894" providerId="ADAL" clId="{217C6ACA-3155-4439-A5B0-A7A939ADD718}" dt="2022-02-16T08:43:05.189" v="736" actId="207"/>
          <ac:spMkLst>
            <pc:docMk/>
            <pc:sldMk cId="3974995683" sldId="628"/>
            <ac:spMk id="16" creationId="{1EFAA97A-5054-45AB-8914-1790A8A47606}"/>
          </ac:spMkLst>
        </pc:spChg>
        <pc:spChg chg="add mod ord">
          <ac:chgData name="Imen Khalifa" userId="1bbb6209-a759-439d-bb2f-8ee4fb879894" providerId="ADAL" clId="{217C6ACA-3155-4439-A5B0-A7A939ADD718}" dt="2022-02-16T08:16:26.470" v="344" actId="167"/>
          <ac:spMkLst>
            <pc:docMk/>
            <pc:sldMk cId="3974995683" sldId="628"/>
            <ac:spMk id="17" creationId="{9C3F4DDD-D3DD-4B91-8769-CFA96D37B777}"/>
          </ac:spMkLst>
        </pc:spChg>
        <pc:spChg chg="add mod ord">
          <ac:chgData name="Imen Khalifa" userId="1bbb6209-a759-439d-bb2f-8ee4fb879894" providerId="ADAL" clId="{217C6ACA-3155-4439-A5B0-A7A939ADD718}" dt="2022-02-16T08:52:22.042" v="867" actId="167"/>
          <ac:spMkLst>
            <pc:docMk/>
            <pc:sldMk cId="3974995683" sldId="628"/>
            <ac:spMk id="18" creationId="{04305C43-8A16-4A19-826A-F51CE2781A38}"/>
          </ac:spMkLst>
        </pc:spChg>
        <pc:picChg chg="add del mod">
          <ac:chgData name="Imen Khalifa" userId="1bbb6209-a759-439d-bb2f-8ee4fb879894" providerId="ADAL" clId="{217C6ACA-3155-4439-A5B0-A7A939ADD718}" dt="2022-02-16T08:52:40.401" v="883" actId="1036"/>
          <ac:picMkLst>
            <pc:docMk/>
            <pc:sldMk cId="3974995683" sldId="628"/>
            <ac:picMk id="9" creationId="{FBA846A9-01AD-4CF2-A736-C643A7908AF8}"/>
          </ac:picMkLst>
        </pc:picChg>
        <pc:picChg chg="mod">
          <ac:chgData name="Imen Khalifa" userId="1bbb6209-a759-439d-bb2f-8ee4fb879894" providerId="ADAL" clId="{217C6ACA-3155-4439-A5B0-A7A939ADD718}" dt="2022-02-16T08:17:02.481" v="348" actId="1076"/>
          <ac:picMkLst>
            <pc:docMk/>
            <pc:sldMk cId="3974995683" sldId="628"/>
            <ac:picMk id="11" creationId="{349E6BA4-8189-464D-B9F0-EDC899D4E91D}"/>
          </ac:picMkLst>
        </pc:picChg>
        <pc:picChg chg="mod">
          <ac:chgData name="Imen Khalifa" userId="1bbb6209-a759-439d-bb2f-8ee4fb879894" providerId="ADAL" clId="{217C6ACA-3155-4439-A5B0-A7A939ADD718}" dt="2022-02-16T08:17:05.864" v="349" actId="1076"/>
          <ac:picMkLst>
            <pc:docMk/>
            <pc:sldMk cId="3974995683" sldId="628"/>
            <ac:picMk id="13" creationId="{1B042DCF-8BBB-4FBF-A153-42CF6E28858F}"/>
          </ac:picMkLst>
        </pc:picChg>
        <pc:picChg chg="add del">
          <ac:chgData name="Imen Khalifa" userId="1bbb6209-a759-439d-bb2f-8ee4fb879894" providerId="ADAL" clId="{217C6ACA-3155-4439-A5B0-A7A939ADD718}" dt="2022-02-16T08:49:38.838" v="821" actId="478"/>
          <ac:picMkLst>
            <pc:docMk/>
            <pc:sldMk cId="3974995683" sldId="628"/>
            <ac:picMk id="22" creationId="{9336C505-EB19-4B2C-AC2C-6940E55242BA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5:28.097" v="1118"/>
        <pc:sldMkLst>
          <pc:docMk/>
          <pc:sldMk cId="4190187964" sldId="629"/>
        </pc:sldMkLst>
        <pc:spChg chg="mod">
          <ac:chgData name="Imen Khalifa" userId="1bbb6209-a759-439d-bb2f-8ee4fb879894" providerId="ADAL" clId="{217C6ACA-3155-4439-A5B0-A7A939ADD718}" dt="2022-02-16T08:43:59.316" v="767" actId="1036"/>
          <ac:spMkLst>
            <pc:docMk/>
            <pc:sldMk cId="4190187964" sldId="629"/>
            <ac:spMk id="3" creationId="{2C34C636-46B8-46D7-990C-68E8B5D06EEF}"/>
          </ac:spMkLst>
        </pc:spChg>
        <pc:spChg chg="mod">
          <ac:chgData name="Imen Khalifa" userId="1bbb6209-a759-439d-bb2f-8ee4fb879894" providerId="ADAL" clId="{217C6ACA-3155-4439-A5B0-A7A939ADD718}" dt="2022-02-16T08:44:55.852" v="781" actId="14861"/>
          <ac:spMkLst>
            <pc:docMk/>
            <pc:sldMk cId="4190187964" sldId="629"/>
            <ac:spMk id="9" creationId="{123BD53A-1EB0-4EDC-91F3-316B66CA5B98}"/>
          </ac:spMkLst>
        </pc:spChg>
        <pc:spChg chg="mod">
          <ac:chgData name="Imen Khalifa" userId="1bbb6209-a759-439d-bb2f-8ee4fb879894" providerId="ADAL" clId="{217C6ACA-3155-4439-A5B0-A7A939ADD718}" dt="2022-02-16T08:44:55.852" v="781" actId="14861"/>
          <ac:spMkLst>
            <pc:docMk/>
            <pc:sldMk cId="4190187964" sldId="629"/>
            <ac:spMk id="10" creationId="{57B9B2D5-3716-41FC-B333-C955312A09A7}"/>
          </ac:spMkLst>
        </pc:spChg>
        <pc:spChg chg="mod">
          <ac:chgData name="Imen Khalifa" userId="1bbb6209-a759-439d-bb2f-8ee4fb879894" providerId="ADAL" clId="{217C6ACA-3155-4439-A5B0-A7A939ADD718}" dt="2022-02-16T08:18:21.112" v="361" actId="1076"/>
          <ac:spMkLst>
            <pc:docMk/>
            <pc:sldMk cId="4190187964" sldId="629"/>
            <ac:spMk id="11" creationId="{9E0F7ABB-C57F-4D3E-98B5-1C545CD4B3CF}"/>
          </ac:spMkLst>
        </pc:spChg>
        <pc:spChg chg="mod">
          <ac:chgData name="Imen Khalifa" userId="1bbb6209-a759-439d-bb2f-8ee4fb879894" providerId="ADAL" clId="{217C6ACA-3155-4439-A5B0-A7A939ADD718}" dt="2022-02-16T08:18:12.725" v="359" actId="1076"/>
          <ac:spMkLst>
            <pc:docMk/>
            <pc:sldMk cId="4190187964" sldId="629"/>
            <ac:spMk id="13" creationId="{6787EB38-8613-49C1-A28D-37F0604E430A}"/>
          </ac:spMkLst>
        </pc:spChg>
        <pc:spChg chg="mod">
          <ac:chgData name="Imen Khalifa" userId="1bbb6209-a759-439d-bb2f-8ee4fb879894" providerId="ADAL" clId="{217C6ACA-3155-4439-A5B0-A7A939ADD718}" dt="2022-02-16T08:18:40.951" v="363" actId="1076"/>
          <ac:spMkLst>
            <pc:docMk/>
            <pc:sldMk cId="4190187964" sldId="629"/>
            <ac:spMk id="15" creationId="{E95C956C-9FAA-403D-8CE4-46E71F7CE0A7}"/>
          </ac:spMkLst>
        </pc:spChg>
        <pc:spChg chg="mod">
          <ac:chgData name="Imen Khalifa" userId="1bbb6209-a759-439d-bb2f-8ee4fb879894" providerId="ADAL" clId="{217C6ACA-3155-4439-A5B0-A7A939ADD718}" dt="2022-02-16T08:43:59.316" v="767" actId="1036"/>
          <ac:spMkLst>
            <pc:docMk/>
            <pc:sldMk cId="4190187964" sldId="629"/>
            <ac:spMk id="18" creationId="{73BABFAF-D581-454A-BB25-82ECE575045C}"/>
          </ac:spMkLst>
        </pc:spChg>
        <pc:spChg chg="mod">
          <ac:chgData name="Imen Khalifa" userId="1bbb6209-a759-439d-bb2f-8ee4fb879894" providerId="ADAL" clId="{217C6ACA-3155-4439-A5B0-A7A939ADD718}" dt="2022-02-16T08:43:59.316" v="767" actId="1036"/>
          <ac:spMkLst>
            <pc:docMk/>
            <pc:sldMk cId="4190187964" sldId="629"/>
            <ac:spMk id="19" creationId="{14A3C0B1-EEF9-4F2C-B63B-72957AE2495E}"/>
          </ac:spMkLst>
        </pc:spChg>
        <pc:spChg chg="mod">
          <ac:chgData name="Imen Khalifa" userId="1bbb6209-a759-439d-bb2f-8ee4fb879894" providerId="ADAL" clId="{217C6ACA-3155-4439-A5B0-A7A939ADD718}" dt="2022-02-16T08:43:59.316" v="767" actId="1036"/>
          <ac:spMkLst>
            <pc:docMk/>
            <pc:sldMk cId="4190187964" sldId="629"/>
            <ac:spMk id="20" creationId="{E73A46AE-A6B3-43A7-80DA-A3A7380C2CF7}"/>
          </ac:spMkLst>
        </pc:spChg>
        <pc:spChg chg="mod">
          <ac:chgData name="Imen Khalifa" userId="1bbb6209-a759-439d-bb2f-8ee4fb879894" providerId="ADAL" clId="{217C6ACA-3155-4439-A5B0-A7A939ADD718}" dt="2022-02-16T08:44:18.344" v="773" actId="1038"/>
          <ac:spMkLst>
            <pc:docMk/>
            <pc:sldMk cId="4190187964" sldId="629"/>
            <ac:spMk id="21" creationId="{BCA3D929-DF50-4E78-B0BE-C2B7F2200D8F}"/>
          </ac:spMkLst>
        </pc:spChg>
        <pc:spChg chg="mod">
          <ac:chgData name="Imen Khalifa" userId="1bbb6209-a759-439d-bb2f-8ee4fb879894" providerId="ADAL" clId="{217C6ACA-3155-4439-A5B0-A7A939ADD718}" dt="2022-02-16T08:44:36.797" v="779" actId="207"/>
          <ac:spMkLst>
            <pc:docMk/>
            <pc:sldMk cId="4190187964" sldId="629"/>
            <ac:spMk id="22" creationId="{4B0F0F74-40DF-448F-B951-66D0D81F1E62}"/>
          </ac:spMkLst>
        </pc:spChg>
        <pc:spChg chg="mod">
          <ac:chgData name="Imen Khalifa" userId="1bbb6209-a759-439d-bb2f-8ee4fb879894" providerId="ADAL" clId="{217C6ACA-3155-4439-A5B0-A7A939ADD718}" dt="2022-02-16T08:44:36.797" v="779" actId="207"/>
          <ac:spMkLst>
            <pc:docMk/>
            <pc:sldMk cId="4190187964" sldId="629"/>
            <ac:spMk id="23" creationId="{5271C907-BD01-4E40-8AE3-6DFA40F1B051}"/>
          </ac:spMkLst>
        </pc:spChg>
        <pc:spChg chg="mod">
          <ac:chgData name="Imen Khalifa" userId="1bbb6209-a759-439d-bb2f-8ee4fb879894" providerId="ADAL" clId="{217C6ACA-3155-4439-A5B0-A7A939ADD718}" dt="2022-02-16T08:44:36.797" v="779" actId="207"/>
          <ac:spMkLst>
            <pc:docMk/>
            <pc:sldMk cId="4190187964" sldId="629"/>
            <ac:spMk id="24" creationId="{EAA68AA3-D934-4830-A97A-EA1F784CB4E9}"/>
          </ac:spMkLst>
        </pc:spChg>
        <pc:spChg chg="mod">
          <ac:chgData name="Imen Khalifa" userId="1bbb6209-a759-439d-bb2f-8ee4fb879894" providerId="ADAL" clId="{217C6ACA-3155-4439-A5B0-A7A939ADD718}" dt="2022-02-16T08:44:36.797" v="779" actId="207"/>
          <ac:spMkLst>
            <pc:docMk/>
            <pc:sldMk cId="4190187964" sldId="629"/>
            <ac:spMk id="25" creationId="{A0E4C2EA-5D92-4A9F-8BCE-F863DEBEEEBC}"/>
          </ac:spMkLst>
        </pc:spChg>
        <pc:spChg chg="mod">
          <ac:chgData name="Imen Khalifa" userId="1bbb6209-a759-439d-bb2f-8ee4fb879894" providerId="ADAL" clId="{217C6ACA-3155-4439-A5B0-A7A939ADD718}" dt="2022-02-16T08:44:25.066" v="778" actId="1036"/>
          <ac:spMkLst>
            <pc:docMk/>
            <pc:sldMk cId="4190187964" sldId="629"/>
            <ac:spMk id="26" creationId="{17B6DD62-A3D9-4320-8404-BF08F574505B}"/>
          </ac:spMkLst>
        </pc:spChg>
        <pc:spChg chg="add mod ord">
          <ac:chgData name="Imen Khalifa" userId="1bbb6209-a759-439d-bb2f-8ee4fb879894" providerId="ADAL" clId="{217C6ACA-3155-4439-A5B0-A7A939ADD718}" dt="2022-02-16T08:18:08.821" v="358" actId="14100"/>
          <ac:spMkLst>
            <pc:docMk/>
            <pc:sldMk cId="4190187964" sldId="629"/>
            <ac:spMk id="27" creationId="{BC60D7E7-DD8E-47AC-88D7-935B4CCFD1AC}"/>
          </ac:spMkLst>
        </pc:spChg>
        <pc:spChg chg="mod">
          <ac:chgData name="Imen Khalifa" userId="1bbb6209-a759-439d-bb2f-8ee4fb879894" providerId="ADAL" clId="{217C6ACA-3155-4439-A5B0-A7A939ADD718}" dt="2022-02-16T09:05:28.097" v="1118"/>
          <ac:spMkLst>
            <pc:docMk/>
            <pc:sldMk cId="4190187964" sldId="629"/>
            <ac:spMk id="29" creationId="{B29D95F0-42B6-41BD-9870-976E0A631E79}"/>
          </ac:spMkLst>
        </pc:spChg>
        <pc:spChg chg="mod">
          <ac:chgData name="Imen Khalifa" userId="1bbb6209-a759-439d-bb2f-8ee4fb879894" providerId="ADAL" clId="{217C6ACA-3155-4439-A5B0-A7A939ADD718}" dt="2022-02-16T09:05:28.097" v="1118"/>
          <ac:spMkLst>
            <pc:docMk/>
            <pc:sldMk cId="4190187964" sldId="629"/>
            <ac:spMk id="30" creationId="{36B99F5B-8141-4140-87E3-09A78A39386E}"/>
          </ac:spMkLst>
        </pc:spChg>
        <pc:spChg chg="mod">
          <ac:chgData name="Imen Khalifa" userId="1bbb6209-a759-439d-bb2f-8ee4fb879894" providerId="ADAL" clId="{217C6ACA-3155-4439-A5B0-A7A939ADD718}" dt="2022-02-16T09:05:28.097" v="1118"/>
          <ac:spMkLst>
            <pc:docMk/>
            <pc:sldMk cId="4190187964" sldId="629"/>
            <ac:spMk id="31" creationId="{2AAEAAC3-3361-40B2-B2A8-C4C9AA55C51F}"/>
          </ac:spMkLst>
        </pc:spChg>
        <pc:grpChg chg="add mod">
          <ac:chgData name="Imen Khalifa" userId="1bbb6209-a759-439d-bb2f-8ee4fb879894" providerId="ADAL" clId="{217C6ACA-3155-4439-A5B0-A7A939ADD718}" dt="2022-02-16T09:05:28.097" v="1118"/>
          <ac:grpSpMkLst>
            <pc:docMk/>
            <pc:sldMk cId="4190187964" sldId="629"/>
            <ac:grpSpMk id="28" creationId="{5EBD4235-212C-4186-A550-B2880E1C088A}"/>
          </ac:grpSpMkLst>
        </pc:grpChg>
        <pc:picChg chg="del">
          <ac:chgData name="Imen Khalifa" userId="1bbb6209-a759-439d-bb2f-8ee4fb879894" providerId="ADAL" clId="{217C6ACA-3155-4439-A5B0-A7A939ADD718}" dt="2022-02-16T09:05:27.587" v="1117" actId="478"/>
          <ac:picMkLst>
            <pc:docMk/>
            <pc:sldMk cId="4190187964" sldId="629"/>
            <ac:picMk id="8" creationId="{2FD052D3-45C4-4284-B26F-5EDDFD2327BD}"/>
          </ac:picMkLst>
        </pc:picChg>
        <pc:picChg chg="mod">
          <ac:chgData name="Imen Khalifa" userId="1bbb6209-a759-439d-bb2f-8ee4fb879894" providerId="ADAL" clId="{217C6ACA-3155-4439-A5B0-A7A939ADD718}" dt="2022-02-16T08:18:30.181" v="362" actId="1076"/>
          <ac:picMkLst>
            <pc:docMk/>
            <pc:sldMk cId="4190187964" sldId="629"/>
            <ac:picMk id="12" creationId="{BB39F748-12DC-4C31-A1A1-24ED76634A74}"/>
          </ac:picMkLst>
        </pc:picChg>
        <pc:picChg chg="mod">
          <ac:chgData name="Imen Khalifa" userId="1bbb6209-a759-439d-bb2f-8ee4fb879894" providerId="ADAL" clId="{217C6ACA-3155-4439-A5B0-A7A939ADD718}" dt="2022-02-16T08:18:16.156" v="360" actId="1076"/>
          <ac:picMkLst>
            <pc:docMk/>
            <pc:sldMk cId="4190187964" sldId="629"/>
            <ac:picMk id="14" creationId="{F6EEF643-F37C-45D9-A86E-EEB47FC83A7A}"/>
          </ac:picMkLst>
        </pc:picChg>
        <pc:picChg chg="mod">
          <ac:chgData name="Imen Khalifa" userId="1bbb6209-a759-439d-bb2f-8ee4fb879894" providerId="ADAL" clId="{217C6ACA-3155-4439-A5B0-A7A939ADD718}" dt="2022-02-16T09:05:28.097" v="1118"/>
          <ac:picMkLst>
            <pc:docMk/>
            <pc:sldMk cId="4190187964" sldId="629"/>
            <ac:picMk id="32" creationId="{D54FDBA8-8F75-4CF4-8B3E-B85EF3D0B0EC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5:23.845" v="1116"/>
        <pc:sldMkLst>
          <pc:docMk/>
          <pc:sldMk cId="1809967567" sldId="630"/>
        </pc:sldMkLst>
        <pc:spChg chg="mod">
          <ac:chgData name="Imen Khalifa" userId="1bbb6209-a759-439d-bb2f-8ee4fb879894" providerId="ADAL" clId="{217C6ACA-3155-4439-A5B0-A7A939ADD718}" dt="2022-02-16T08:19:28.033" v="371" actId="1076"/>
          <ac:spMkLst>
            <pc:docMk/>
            <pc:sldMk cId="1809967567" sldId="630"/>
            <ac:spMk id="7" creationId="{A8A387E8-7EA9-470E-920F-E82F918C70DD}"/>
          </ac:spMkLst>
        </pc:spChg>
        <pc:spChg chg="mod">
          <ac:chgData name="Imen Khalifa" userId="1bbb6209-a759-439d-bb2f-8ee4fb879894" providerId="ADAL" clId="{217C6ACA-3155-4439-A5B0-A7A939ADD718}" dt="2022-02-16T08:19:40.111" v="373" actId="1076"/>
          <ac:spMkLst>
            <pc:docMk/>
            <pc:sldMk cId="1809967567" sldId="630"/>
            <ac:spMk id="9" creationId="{C077CBCA-BFF1-4459-8C07-74A598AEFE4C}"/>
          </ac:spMkLst>
        </pc:spChg>
        <pc:spChg chg="mod">
          <ac:chgData name="Imen Khalifa" userId="1bbb6209-a759-439d-bb2f-8ee4fb879894" providerId="ADAL" clId="{217C6ACA-3155-4439-A5B0-A7A939ADD718}" dt="2022-02-16T08:19:14.043" v="368" actId="1076"/>
          <ac:spMkLst>
            <pc:docMk/>
            <pc:sldMk cId="1809967567" sldId="630"/>
            <ac:spMk id="11" creationId="{445D43BA-4761-4FF0-A564-07A192E35F2E}"/>
          </ac:spMkLst>
        </pc:spChg>
        <pc:spChg chg="mod">
          <ac:chgData name="Imen Khalifa" userId="1bbb6209-a759-439d-bb2f-8ee4fb879894" providerId="ADAL" clId="{217C6ACA-3155-4439-A5B0-A7A939ADD718}" dt="2022-02-16T08:45:52.580" v="783" actId="1582"/>
          <ac:spMkLst>
            <pc:docMk/>
            <pc:sldMk cId="1809967567" sldId="630"/>
            <ac:spMk id="12" creationId="{5332F277-D3D8-4C6A-9405-4961F0562893}"/>
          </ac:spMkLst>
        </pc:spChg>
        <pc:spChg chg="mod">
          <ac:chgData name="Imen Khalifa" userId="1bbb6209-a759-439d-bb2f-8ee4fb879894" providerId="ADAL" clId="{217C6ACA-3155-4439-A5B0-A7A939ADD718}" dt="2022-02-16T08:45:52.580" v="783" actId="1582"/>
          <ac:spMkLst>
            <pc:docMk/>
            <pc:sldMk cId="1809967567" sldId="630"/>
            <ac:spMk id="13" creationId="{44266452-C6A7-493D-ACC3-31117EE6F8D9}"/>
          </ac:spMkLst>
        </pc:spChg>
        <pc:spChg chg="add mod ord">
          <ac:chgData name="Imen Khalifa" userId="1bbb6209-a759-439d-bb2f-8ee4fb879894" providerId="ADAL" clId="{217C6ACA-3155-4439-A5B0-A7A939ADD718}" dt="2022-02-16T08:19:07.240" v="367" actId="14100"/>
          <ac:spMkLst>
            <pc:docMk/>
            <pc:sldMk cId="1809967567" sldId="630"/>
            <ac:spMk id="15" creationId="{BE8D84B2-CAD1-4AB6-A5D7-A340A421BF0A}"/>
          </ac:spMkLst>
        </pc:spChg>
        <pc:spChg chg="mod">
          <ac:chgData name="Imen Khalifa" userId="1bbb6209-a759-439d-bb2f-8ee4fb879894" providerId="ADAL" clId="{217C6ACA-3155-4439-A5B0-A7A939ADD718}" dt="2022-02-16T09:05:23.845" v="1116"/>
          <ac:spMkLst>
            <pc:docMk/>
            <pc:sldMk cId="1809967567" sldId="630"/>
            <ac:spMk id="18" creationId="{E45C7080-67DD-47A5-8D47-4A67DD1A7C24}"/>
          </ac:spMkLst>
        </pc:spChg>
        <pc:spChg chg="mod">
          <ac:chgData name="Imen Khalifa" userId="1bbb6209-a759-439d-bb2f-8ee4fb879894" providerId="ADAL" clId="{217C6ACA-3155-4439-A5B0-A7A939ADD718}" dt="2022-02-16T09:05:23.845" v="1116"/>
          <ac:spMkLst>
            <pc:docMk/>
            <pc:sldMk cId="1809967567" sldId="630"/>
            <ac:spMk id="19" creationId="{C7527A41-687B-4E7E-8F5E-5D1B80ABAA07}"/>
          </ac:spMkLst>
        </pc:spChg>
        <pc:spChg chg="mod">
          <ac:chgData name="Imen Khalifa" userId="1bbb6209-a759-439d-bb2f-8ee4fb879894" providerId="ADAL" clId="{217C6ACA-3155-4439-A5B0-A7A939ADD718}" dt="2022-02-16T09:05:23.845" v="1116"/>
          <ac:spMkLst>
            <pc:docMk/>
            <pc:sldMk cId="1809967567" sldId="630"/>
            <ac:spMk id="20" creationId="{08C4707D-2BB7-418C-8137-7D0A475DB733}"/>
          </ac:spMkLst>
        </pc:spChg>
        <pc:grpChg chg="add mod">
          <ac:chgData name="Imen Khalifa" userId="1bbb6209-a759-439d-bb2f-8ee4fb879894" providerId="ADAL" clId="{217C6ACA-3155-4439-A5B0-A7A939ADD718}" dt="2022-02-16T09:05:23.845" v="1116"/>
          <ac:grpSpMkLst>
            <pc:docMk/>
            <pc:sldMk cId="1809967567" sldId="630"/>
            <ac:grpSpMk id="17" creationId="{4A024C70-0F44-422A-86A1-EA6CCC219FFE}"/>
          </ac:grpSpMkLst>
        </pc:grpChg>
        <pc:picChg chg="mod">
          <ac:chgData name="Imen Khalifa" userId="1bbb6209-a759-439d-bb2f-8ee4fb879894" providerId="ADAL" clId="{217C6ACA-3155-4439-A5B0-A7A939ADD718}" dt="2022-02-16T08:19:24.676" v="370" actId="1076"/>
          <ac:picMkLst>
            <pc:docMk/>
            <pc:sldMk cId="1809967567" sldId="630"/>
            <ac:picMk id="8" creationId="{3C96F4A6-1EC5-4545-B6B5-73E07E7E4AA9}"/>
          </ac:picMkLst>
        </pc:picChg>
        <pc:picChg chg="mod">
          <ac:chgData name="Imen Khalifa" userId="1bbb6209-a759-439d-bb2f-8ee4fb879894" providerId="ADAL" clId="{217C6ACA-3155-4439-A5B0-A7A939ADD718}" dt="2022-02-16T08:19:32.979" v="372" actId="1076"/>
          <ac:picMkLst>
            <pc:docMk/>
            <pc:sldMk cId="1809967567" sldId="630"/>
            <ac:picMk id="10" creationId="{E46614F9-D21A-47B0-B313-22971F441B8C}"/>
          </ac:picMkLst>
        </pc:picChg>
        <pc:picChg chg="del">
          <ac:chgData name="Imen Khalifa" userId="1bbb6209-a759-439d-bb2f-8ee4fb879894" providerId="ADAL" clId="{217C6ACA-3155-4439-A5B0-A7A939ADD718}" dt="2022-02-16T09:05:23.265" v="1115" actId="478"/>
          <ac:picMkLst>
            <pc:docMk/>
            <pc:sldMk cId="1809967567" sldId="630"/>
            <ac:picMk id="16" creationId="{16DB84EE-6684-4E22-BB10-6954838C69EB}"/>
          </ac:picMkLst>
        </pc:picChg>
        <pc:picChg chg="mod">
          <ac:chgData name="Imen Khalifa" userId="1bbb6209-a759-439d-bb2f-8ee4fb879894" providerId="ADAL" clId="{217C6ACA-3155-4439-A5B0-A7A939ADD718}" dt="2022-02-16T09:05:23.845" v="1116"/>
          <ac:picMkLst>
            <pc:docMk/>
            <pc:sldMk cId="1809967567" sldId="630"/>
            <ac:picMk id="21" creationId="{DF2E4650-BEF8-48E8-ABE3-15CD3FE9E969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7:11.825" v="1127" actId="1582"/>
        <pc:sldMkLst>
          <pc:docMk/>
          <pc:sldMk cId="3218813566" sldId="631"/>
        </pc:sldMkLst>
        <pc:spChg chg="mod">
          <ac:chgData name="Imen Khalifa" userId="1bbb6209-a759-439d-bb2f-8ee4fb879894" providerId="ADAL" clId="{217C6ACA-3155-4439-A5B0-A7A939ADD718}" dt="2022-02-16T08:22:07.068" v="401" actId="1076"/>
          <ac:spMkLst>
            <pc:docMk/>
            <pc:sldMk cId="3218813566" sldId="631"/>
            <ac:spMk id="7" creationId="{7C940EB4-4391-47CF-8D94-814D2E6D2354}"/>
          </ac:spMkLst>
        </pc:spChg>
        <pc:spChg chg="mod">
          <ac:chgData name="Imen Khalifa" userId="1bbb6209-a759-439d-bb2f-8ee4fb879894" providerId="ADAL" clId="{217C6ACA-3155-4439-A5B0-A7A939ADD718}" dt="2022-02-16T08:21:52.236" v="399" actId="1076"/>
          <ac:spMkLst>
            <pc:docMk/>
            <pc:sldMk cId="3218813566" sldId="631"/>
            <ac:spMk id="9" creationId="{F94E260E-EB17-4B9E-A244-22EEE03059FA}"/>
          </ac:spMkLst>
        </pc:spChg>
        <pc:spChg chg="mod">
          <ac:chgData name="Imen Khalifa" userId="1bbb6209-a759-439d-bb2f-8ee4fb879894" providerId="ADAL" clId="{217C6ACA-3155-4439-A5B0-A7A939ADD718}" dt="2022-02-16T08:21:49.039" v="398" actId="1076"/>
          <ac:spMkLst>
            <pc:docMk/>
            <pc:sldMk cId="3218813566" sldId="631"/>
            <ac:spMk id="11" creationId="{4B023B58-A409-47AA-AE1A-54224D028F92}"/>
          </ac:spMkLst>
        </pc:spChg>
        <pc:spChg chg="mod">
          <ac:chgData name="Imen Khalifa" userId="1bbb6209-a759-439d-bb2f-8ee4fb879894" providerId="ADAL" clId="{217C6ACA-3155-4439-A5B0-A7A939ADD718}" dt="2022-02-16T09:07:11.825" v="1127" actId="1582"/>
          <ac:spMkLst>
            <pc:docMk/>
            <pc:sldMk cId="3218813566" sldId="631"/>
            <ac:spMk id="12" creationId="{082344B7-87E3-4F7F-9E44-862529D5253B}"/>
          </ac:spMkLst>
        </pc:spChg>
        <pc:spChg chg="mod">
          <ac:chgData name="Imen Khalifa" userId="1bbb6209-a759-439d-bb2f-8ee4fb879894" providerId="ADAL" clId="{217C6ACA-3155-4439-A5B0-A7A939ADD718}" dt="2022-02-16T09:07:11.825" v="1127" actId="1582"/>
          <ac:spMkLst>
            <pc:docMk/>
            <pc:sldMk cId="3218813566" sldId="631"/>
            <ac:spMk id="18" creationId="{4679A22E-7E07-49F1-A3BB-2EF40CA4B82F}"/>
          </ac:spMkLst>
        </pc:spChg>
        <pc:spChg chg="add mod ord">
          <ac:chgData name="Imen Khalifa" userId="1bbb6209-a759-439d-bb2f-8ee4fb879894" providerId="ADAL" clId="{217C6ACA-3155-4439-A5B0-A7A939ADD718}" dt="2022-02-16T08:21:34.603" v="397" actId="167"/>
          <ac:spMkLst>
            <pc:docMk/>
            <pc:sldMk cId="3218813566" sldId="631"/>
            <ac:spMk id="19" creationId="{96361DF5-706F-4CCF-A6F0-5D6831216C25}"/>
          </ac:spMkLst>
        </pc:spChg>
        <pc:spChg chg="mod">
          <ac:chgData name="Imen Khalifa" userId="1bbb6209-a759-439d-bb2f-8ee4fb879894" providerId="ADAL" clId="{217C6ACA-3155-4439-A5B0-A7A939ADD718}" dt="2022-02-16T09:05:17.768" v="1114"/>
          <ac:spMkLst>
            <pc:docMk/>
            <pc:sldMk cId="3218813566" sldId="631"/>
            <ac:spMk id="21" creationId="{576088A6-D165-469F-9C69-5C40650B1FB9}"/>
          </ac:spMkLst>
        </pc:spChg>
        <pc:spChg chg="mod">
          <ac:chgData name="Imen Khalifa" userId="1bbb6209-a759-439d-bb2f-8ee4fb879894" providerId="ADAL" clId="{217C6ACA-3155-4439-A5B0-A7A939ADD718}" dt="2022-02-16T09:05:17.768" v="1114"/>
          <ac:spMkLst>
            <pc:docMk/>
            <pc:sldMk cId="3218813566" sldId="631"/>
            <ac:spMk id="22" creationId="{AD6A2008-D709-4B14-A0B5-802233C34B80}"/>
          </ac:spMkLst>
        </pc:spChg>
        <pc:spChg chg="mod">
          <ac:chgData name="Imen Khalifa" userId="1bbb6209-a759-439d-bb2f-8ee4fb879894" providerId="ADAL" clId="{217C6ACA-3155-4439-A5B0-A7A939ADD718}" dt="2022-02-16T09:05:17.768" v="1114"/>
          <ac:spMkLst>
            <pc:docMk/>
            <pc:sldMk cId="3218813566" sldId="631"/>
            <ac:spMk id="23" creationId="{07083695-C277-4E05-B730-3285E5AD267A}"/>
          </ac:spMkLst>
        </pc:spChg>
        <pc:grpChg chg="add mod">
          <ac:chgData name="Imen Khalifa" userId="1bbb6209-a759-439d-bb2f-8ee4fb879894" providerId="ADAL" clId="{217C6ACA-3155-4439-A5B0-A7A939ADD718}" dt="2022-02-16T09:05:17.768" v="1114"/>
          <ac:grpSpMkLst>
            <pc:docMk/>
            <pc:sldMk cId="3218813566" sldId="631"/>
            <ac:grpSpMk id="20" creationId="{B3D58908-A2A2-493D-8F1F-7923FCC510F8}"/>
          </ac:grpSpMkLst>
        </pc:grpChg>
        <pc:picChg chg="mod">
          <ac:chgData name="Imen Khalifa" userId="1bbb6209-a759-439d-bb2f-8ee4fb879894" providerId="ADAL" clId="{217C6ACA-3155-4439-A5B0-A7A939ADD718}" dt="2022-02-16T08:22:09.307" v="402" actId="1076"/>
          <ac:picMkLst>
            <pc:docMk/>
            <pc:sldMk cId="3218813566" sldId="631"/>
            <ac:picMk id="8" creationId="{4DA84AF9-ACC6-4F7F-95ED-46B05066FEE9}"/>
          </ac:picMkLst>
        </pc:picChg>
        <pc:picChg chg="mod">
          <ac:chgData name="Imen Khalifa" userId="1bbb6209-a759-439d-bb2f-8ee4fb879894" providerId="ADAL" clId="{217C6ACA-3155-4439-A5B0-A7A939ADD718}" dt="2022-02-16T08:21:58.387" v="400" actId="1076"/>
          <ac:picMkLst>
            <pc:docMk/>
            <pc:sldMk cId="3218813566" sldId="631"/>
            <ac:picMk id="10" creationId="{7393DF6E-8D93-46C3-8B8E-56EC0C1B8464}"/>
          </ac:picMkLst>
        </pc:picChg>
        <pc:picChg chg="del">
          <ac:chgData name="Imen Khalifa" userId="1bbb6209-a759-439d-bb2f-8ee4fb879894" providerId="ADAL" clId="{217C6ACA-3155-4439-A5B0-A7A939ADD718}" dt="2022-02-16T09:05:17.201" v="1113" actId="478"/>
          <ac:picMkLst>
            <pc:docMk/>
            <pc:sldMk cId="3218813566" sldId="631"/>
            <ac:picMk id="17" creationId="{746243B6-6465-4353-90B3-4872F34EF6B1}"/>
          </ac:picMkLst>
        </pc:picChg>
        <pc:picChg chg="mod">
          <ac:chgData name="Imen Khalifa" userId="1bbb6209-a759-439d-bb2f-8ee4fb879894" providerId="ADAL" clId="{217C6ACA-3155-4439-A5B0-A7A939ADD718}" dt="2022-02-16T09:05:17.768" v="1114"/>
          <ac:picMkLst>
            <pc:docMk/>
            <pc:sldMk cId="3218813566" sldId="631"/>
            <ac:picMk id="24" creationId="{867BDE5C-A799-4CF2-A67A-ADB29E07D9E0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6:41.113" v="1123" actId="1582"/>
        <pc:sldMkLst>
          <pc:docMk/>
          <pc:sldMk cId="3609135362" sldId="632"/>
        </pc:sldMkLst>
        <pc:spChg chg="mod">
          <ac:chgData name="Imen Khalifa" userId="1bbb6209-a759-439d-bb2f-8ee4fb879894" providerId="ADAL" clId="{217C6ACA-3155-4439-A5B0-A7A939ADD718}" dt="2022-02-16T09:06:31.728" v="1122" actId="1582"/>
          <ac:spMkLst>
            <pc:docMk/>
            <pc:sldMk cId="3609135362" sldId="632"/>
            <ac:spMk id="9" creationId="{446F3F05-3168-4DB9-9956-DB40C871D4E2}"/>
          </ac:spMkLst>
        </pc:spChg>
        <pc:spChg chg="mod">
          <ac:chgData name="Imen Khalifa" userId="1bbb6209-a759-439d-bb2f-8ee4fb879894" providerId="ADAL" clId="{217C6ACA-3155-4439-A5B0-A7A939ADD718}" dt="2022-02-16T08:25:22.739" v="451" actId="1076"/>
          <ac:spMkLst>
            <pc:docMk/>
            <pc:sldMk cId="3609135362" sldId="632"/>
            <ac:spMk id="11" creationId="{3B67CDD7-D87C-4144-B115-C86282532FF7}"/>
          </ac:spMkLst>
        </pc:spChg>
        <pc:spChg chg="mod">
          <ac:chgData name="Imen Khalifa" userId="1bbb6209-a759-439d-bb2f-8ee4fb879894" providerId="ADAL" clId="{217C6ACA-3155-4439-A5B0-A7A939ADD718}" dt="2022-02-16T08:25:29.054" v="453" actId="1076"/>
          <ac:spMkLst>
            <pc:docMk/>
            <pc:sldMk cId="3609135362" sldId="632"/>
            <ac:spMk id="13" creationId="{F5713DE6-3D88-4788-882E-444E26D6769C}"/>
          </ac:spMkLst>
        </pc:spChg>
        <pc:spChg chg="mod">
          <ac:chgData name="Imen Khalifa" userId="1bbb6209-a759-439d-bb2f-8ee4fb879894" providerId="ADAL" clId="{217C6ACA-3155-4439-A5B0-A7A939ADD718}" dt="2022-02-16T08:25:12.473" v="449" actId="1076"/>
          <ac:spMkLst>
            <pc:docMk/>
            <pc:sldMk cId="3609135362" sldId="632"/>
            <ac:spMk id="15" creationId="{BFB9D1E4-1B65-471B-9E47-B208CFE856FB}"/>
          </ac:spMkLst>
        </pc:spChg>
        <pc:spChg chg="mod">
          <ac:chgData name="Imen Khalifa" userId="1bbb6209-a759-439d-bb2f-8ee4fb879894" providerId="ADAL" clId="{217C6ACA-3155-4439-A5B0-A7A939ADD718}" dt="2022-02-16T09:06:31.728" v="1122" actId="1582"/>
          <ac:spMkLst>
            <pc:docMk/>
            <pc:sldMk cId="3609135362" sldId="632"/>
            <ac:spMk id="16" creationId="{E5826C1A-EB07-42F6-9CF4-F7A1A7973F44}"/>
          </ac:spMkLst>
        </pc:spChg>
        <pc:spChg chg="mod">
          <ac:chgData name="Imen Khalifa" userId="1bbb6209-a759-439d-bb2f-8ee4fb879894" providerId="ADAL" clId="{217C6ACA-3155-4439-A5B0-A7A939ADD718}" dt="2022-02-16T09:06:41.113" v="1123" actId="1582"/>
          <ac:spMkLst>
            <pc:docMk/>
            <pc:sldMk cId="3609135362" sldId="632"/>
            <ac:spMk id="17" creationId="{28476F48-0022-4E5F-99B9-5F2B43D154BA}"/>
          </ac:spMkLst>
        </pc:spChg>
        <pc:spChg chg="add mod ord">
          <ac:chgData name="Imen Khalifa" userId="1bbb6209-a759-439d-bb2f-8ee4fb879894" providerId="ADAL" clId="{217C6ACA-3155-4439-A5B0-A7A939ADD718}" dt="2022-02-16T08:24:45.572" v="445" actId="14100"/>
          <ac:spMkLst>
            <pc:docMk/>
            <pc:sldMk cId="3609135362" sldId="632"/>
            <ac:spMk id="20" creationId="{BF0E1AA7-B187-43AB-830E-E46D9A7D7506}"/>
          </ac:spMkLst>
        </pc:spChg>
        <pc:spChg chg="mod">
          <ac:chgData name="Imen Khalifa" userId="1bbb6209-a759-439d-bb2f-8ee4fb879894" providerId="ADAL" clId="{217C6ACA-3155-4439-A5B0-A7A939ADD718}" dt="2022-02-16T09:04:37.842" v="1106"/>
          <ac:spMkLst>
            <pc:docMk/>
            <pc:sldMk cId="3609135362" sldId="632"/>
            <ac:spMk id="22" creationId="{D7325957-6B86-40EE-99F2-D77F7EE517C5}"/>
          </ac:spMkLst>
        </pc:spChg>
        <pc:spChg chg="mod">
          <ac:chgData name="Imen Khalifa" userId="1bbb6209-a759-439d-bb2f-8ee4fb879894" providerId="ADAL" clId="{217C6ACA-3155-4439-A5B0-A7A939ADD718}" dt="2022-02-16T09:04:37.842" v="1106"/>
          <ac:spMkLst>
            <pc:docMk/>
            <pc:sldMk cId="3609135362" sldId="632"/>
            <ac:spMk id="23" creationId="{DAB8F890-CD3B-4A48-9883-A016423894D0}"/>
          </ac:spMkLst>
        </pc:spChg>
        <pc:spChg chg="mod">
          <ac:chgData name="Imen Khalifa" userId="1bbb6209-a759-439d-bb2f-8ee4fb879894" providerId="ADAL" clId="{217C6ACA-3155-4439-A5B0-A7A939ADD718}" dt="2022-02-16T09:04:37.842" v="1106"/>
          <ac:spMkLst>
            <pc:docMk/>
            <pc:sldMk cId="3609135362" sldId="632"/>
            <ac:spMk id="25" creationId="{1E7E62AF-994F-46B6-95A1-510E95A10A46}"/>
          </ac:spMkLst>
        </pc:spChg>
        <pc:grpChg chg="add mod">
          <ac:chgData name="Imen Khalifa" userId="1bbb6209-a759-439d-bb2f-8ee4fb879894" providerId="ADAL" clId="{217C6ACA-3155-4439-A5B0-A7A939ADD718}" dt="2022-02-16T09:04:37.842" v="1106"/>
          <ac:grpSpMkLst>
            <pc:docMk/>
            <pc:sldMk cId="3609135362" sldId="632"/>
            <ac:grpSpMk id="21" creationId="{919FA008-81B6-4C7A-BCA6-9931E49145AE}"/>
          </ac:grpSpMkLst>
        </pc:grpChg>
        <pc:grpChg chg="mod">
          <ac:chgData name="Imen Khalifa" userId="1bbb6209-a759-439d-bb2f-8ee4fb879894" providerId="ADAL" clId="{217C6ACA-3155-4439-A5B0-A7A939ADD718}" dt="2022-02-16T09:04:37.842" v="1106"/>
          <ac:grpSpMkLst>
            <pc:docMk/>
            <pc:sldMk cId="3609135362" sldId="632"/>
            <ac:grpSpMk id="24" creationId="{E8530695-567B-42E2-BB62-CC7B14A40DEF}"/>
          </ac:grpSpMkLst>
        </pc:grpChg>
        <pc:graphicFrameChg chg="mod">
          <ac:chgData name="Imen Khalifa" userId="1bbb6209-a759-439d-bb2f-8ee4fb879894" providerId="ADAL" clId="{217C6ACA-3155-4439-A5B0-A7A939ADD718}" dt="2022-02-16T09:06:31.728" v="1122" actId="1582"/>
          <ac:graphicFrameMkLst>
            <pc:docMk/>
            <pc:sldMk cId="3609135362" sldId="632"/>
            <ac:graphicFrameMk id="5" creationId="{8FE8C9A2-03D0-4A55-9E7F-E83E04C3D9EA}"/>
          </ac:graphicFrameMkLst>
        </pc:graphicFrameChg>
        <pc:picChg chg="mod">
          <ac:chgData name="Imen Khalifa" userId="1bbb6209-a759-439d-bb2f-8ee4fb879894" providerId="ADAL" clId="{217C6ACA-3155-4439-A5B0-A7A939ADD718}" dt="2022-02-16T08:25:19.051" v="450" actId="1076"/>
          <ac:picMkLst>
            <pc:docMk/>
            <pc:sldMk cId="3609135362" sldId="632"/>
            <ac:picMk id="12" creationId="{F34C8410-1A90-42F5-9BB7-59B2EB691072}"/>
          </ac:picMkLst>
        </pc:picChg>
        <pc:picChg chg="mod">
          <ac:chgData name="Imen Khalifa" userId="1bbb6209-a759-439d-bb2f-8ee4fb879894" providerId="ADAL" clId="{217C6ACA-3155-4439-A5B0-A7A939ADD718}" dt="2022-02-16T08:25:26.380" v="452" actId="1076"/>
          <ac:picMkLst>
            <pc:docMk/>
            <pc:sldMk cId="3609135362" sldId="632"/>
            <ac:picMk id="14" creationId="{87346F85-4644-4F4D-807D-D6DC37EFB7F2}"/>
          </ac:picMkLst>
        </pc:picChg>
        <pc:picChg chg="del">
          <ac:chgData name="Imen Khalifa" userId="1bbb6209-a759-439d-bb2f-8ee4fb879894" providerId="ADAL" clId="{217C6ACA-3155-4439-A5B0-A7A939ADD718}" dt="2022-02-16T09:04:37.261" v="1105" actId="478"/>
          <ac:picMkLst>
            <pc:docMk/>
            <pc:sldMk cId="3609135362" sldId="632"/>
            <ac:picMk id="19" creationId="{DA595B03-169B-4867-A427-04286BF49937}"/>
          </ac:picMkLst>
        </pc:picChg>
        <pc:picChg chg="mod">
          <ac:chgData name="Imen Khalifa" userId="1bbb6209-a759-439d-bb2f-8ee4fb879894" providerId="ADAL" clId="{217C6ACA-3155-4439-A5B0-A7A939ADD718}" dt="2022-02-16T09:04:37.842" v="1106"/>
          <ac:picMkLst>
            <pc:docMk/>
            <pc:sldMk cId="3609135362" sldId="632"/>
            <ac:picMk id="26" creationId="{554D228A-8F14-4F0A-A24A-65D4F78A9FD7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7:27.687" v="1128" actId="1582"/>
        <pc:sldMkLst>
          <pc:docMk/>
          <pc:sldMk cId="1488622144" sldId="633"/>
        </pc:sldMkLst>
        <pc:spChg chg="mod">
          <ac:chgData name="Imen Khalifa" userId="1bbb6209-a759-439d-bb2f-8ee4fb879894" providerId="ADAL" clId="{217C6ACA-3155-4439-A5B0-A7A939ADD718}" dt="2022-02-16T08:53:03.327" v="885" actId="1076"/>
          <ac:spMkLst>
            <pc:docMk/>
            <pc:sldMk cId="1488622144" sldId="633"/>
            <ac:spMk id="2" creationId="{E1207A5A-AA5F-A441-9CBE-4C38BF4C2174}"/>
          </ac:spMkLst>
        </pc:spChg>
        <pc:spChg chg="mod">
          <ac:chgData name="Imen Khalifa" userId="1bbb6209-a759-439d-bb2f-8ee4fb879894" providerId="ADAL" clId="{217C6ACA-3155-4439-A5B0-A7A939ADD718}" dt="2022-02-16T08:21:09.247" v="393" actId="1076"/>
          <ac:spMkLst>
            <pc:docMk/>
            <pc:sldMk cId="1488622144" sldId="633"/>
            <ac:spMk id="8" creationId="{AE3D0F86-1FC6-4C02-9E27-AA1208672261}"/>
          </ac:spMkLst>
        </pc:spChg>
        <pc:spChg chg="mod">
          <ac:chgData name="Imen Khalifa" userId="1bbb6209-a759-439d-bb2f-8ee4fb879894" providerId="ADAL" clId="{217C6ACA-3155-4439-A5B0-A7A939ADD718}" dt="2022-02-16T08:21:24.377" v="395" actId="1076"/>
          <ac:spMkLst>
            <pc:docMk/>
            <pc:sldMk cId="1488622144" sldId="633"/>
            <ac:spMk id="10" creationId="{703C2893-922B-48D5-A4F4-816FE9F3B0E5}"/>
          </ac:spMkLst>
        </pc:spChg>
        <pc:spChg chg="mod">
          <ac:chgData name="Imen Khalifa" userId="1bbb6209-a759-439d-bb2f-8ee4fb879894" providerId="ADAL" clId="{217C6ACA-3155-4439-A5B0-A7A939ADD718}" dt="2022-02-16T08:21:02.220" v="392" actId="1076"/>
          <ac:spMkLst>
            <pc:docMk/>
            <pc:sldMk cId="1488622144" sldId="633"/>
            <ac:spMk id="13" creationId="{F7FB24CF-DDD1-4C25-834F-8768A1B37BBA}"/>
          </ac:spMkLst>
        </pc:spChg>
        <pc:spChg chg="mod">
          <ac:chgData name="Imen Khalifa" userId="1bbb6209-a759-439d-bb2f-8ee4fb879894" providerId="ADAL" clId="{217C6ACA-3155-4439-A5B0-A7A939ADD718}" dt="2022-02-16T09:07:27.687" v="1128" actId="1582"/>
          <ac:spMkLst>
            <pc:docMk/>
            <pc:sldMk cId="1488622144" sldId="633"/>
            <ac:spMk id="14" creationId="{DB819AED-9404-49F3-958E-3286437006B3}"/>
          </ac:spMkLst>
        </pc:spChg>
        <pc:spChg chg="mod">
          <ac:chgData name="Imen Khalifa" userId="1bbb6209-a759-439d-bb2f-8ee4fb879894" providerId="ADAL" clId="{217C6ACA-3155-4439-A5B0-A7A939ADD718}" dt="2022-02-16T09:07:27.687" v="1128" actId="1582"/>
          <ac:spMkLst>
            <pc:docMk/>
            <pc:sldMk cId="1488622144" sldId="633"/>
            <ac:spMk id="15" creationId="{6A615A4F-9A46-4762-A8E6-3934B26BB03D}"/>
          </ac:spMkLst>
        </pc:spChg>
        <pc:spChg chg="mod">
          <ac:chgData name="Imen Khalifa" userId="1bbb6209-a759-439d-bb2f-8ee4fb879894" providerId="ADAL" clId="{217C6ACA-3155-4439-A5B0-A7A939ADD718}" dt="2022-02-16T09:07:27.687" v="1128" actId="1582"/>
          <ac:spMkLst>
            <pc:docMk/>
            <pc:sldMk cId="1488622144" sldId="633"/>
            <ac:spMk id="21" creationId="{45D8175C-96AD-449B-B445-AB0DE6F14D8F}"/>
          </ac:spMkLst>
        </pc:spChg>
        <pc:spChg chg="mod">
          <ac:chgData name="Imen Khalifa" userId="1bbb6209-a759-439d-bb2f-8ee4fb879894" providerId="ADAL" clId="{217C6ACA-3155-4439-A5B0-A7A939ADD718}" dt="2022-02-16T09:07:27.687" v="1128" actId="1582"/>
          <ac:spMkLst>
            <pc:docMk/>
            <pc:sldMk cId="1488622144" sldId="633"/>
            <ac:spMk id="22" creationId="{9B200470-8184-48B7-9C3F-096E7B9A2802}"/>
          </ac:spMkLst>
        </pc:spChg>
        <pc:spChg chg="add mod ord">
          <ac:chgData name="Imen Khalifa" userId="1bbb6209-a759-439d-bb2f-8ee4fb879894" providerId="ADAL" clId="{217C6ACA-3155-4439-A5B0-A7A939ADD718}" dt="2022-02-16T08:20:56.328" v="391" actId="167"/>
          <ac:spMkLst>
            <pc:docMk/>
            <pc:sldMk cId="1488622144" sldId="633"/>
            <ac:spMk id="54" creationId="{9AEA1D5C-242D-4FF9-9869-02F5904F88FE}"/>
          </ac:spMkLst>
        </pc:spChg>
        <pc:spChg chg="add mod">
          <ac:chgData name="Imen Khalifa" userId="1bbb6209-a759-439d-bb2f-8ee4fb879894" providerId="ADAL" clId="{217C6ACA-3155-4439-A5B0-A7A939ADD718}" dt="2022-02-16T08:53:18.315" v="887"/>
          <ac:spMkLst>
            <pc:docMk/>
            <pc:sldMk cId="1488622144" sldId="633"/>
            <ac:spMk id="55" creationId="{C8141FB1-5631-4ED5-9D9D-6870FE130CCD}"/>
          </ac:spMkLst>
        </pc:spChg>
        <pc:spChg chg="add mod">
          <ac:chgData name="Imen Khalifa" userId="1bbb6209-a759-439d-bb2f-8ee4fb879894" providerId="ADAL" clId="{217C6ACA-3155-4439-A5B0-A7A939ADD718}" dt="2022-02-16T08:53:18.315" v="887"/>
          <ac:spMkLst>
            <pc:docMk/>
            <pc:sldMk cId="1488622144" sldId="633"/>
            <ac:spMk id="56" creationId="{A39A8E7B-5AAB-4848-997E-E658F7145F79}"/>
          </ac:spMkLst>
        </pc:spChg>
        <pc:spChg chg="add mod">
          <ac:chgData name="Imen Khalifa" userId="1bbb6209-a759-439d-bb2f-8ee4fb879894" providerId="ADAL" clId="{217C6ACA-3155-4439-A5B0-A7A939ADD718}" dt="2022-02-16T08:53:18.315" v="887"/>
          <ac:spMkLst>
            <pc:docMk/>
            <pc:sldMk cId="1488622144" sldId="633"/>
            <ac:spMk id="57" creationId="{EFC1607D-8268-481E-AC3F-7752E90B198A}"/>
          </ac:spMkLst>
        </pc:spChg>
        <pc:picChg chg="mod">
          <ac:chgData name="Imen Khalifa" userId="1bbb6209-a759-439d-bb2f-8ee4fb879894" providerId="ADAL" clId="{217C6ACA-3155-4439-A5B0-A7A939ADD718}" dt="2022-02-16T08:21:09.247" v="393" actId="1076"/>
          <ac:picMkLst>
            <pc:docMk/>
            <pc:sldMk cId="1488622144" sldId="633"/>
            <ac:picMk id="9" creationId="{6D121189-E7D4-43F3-B901-745146637096}"/>
          </ac:picMkLst>
        </pc:picChg>
        <pc:picChg chg="mod">
          <ac:chgData name="Imen Khalifa" userId="1bbb6209-a759-439d-bb2f-8ee4fb879894" providerId="ADAL" clId="{217C6ACA-3155-4439-A5B0-A7A939ADD718}" dt="2022-02-16T08:21:15.709" v="394" actId="1076"/>
          <ac:picMkLst>
            <pc:docMk/>
            <pc:sldMk cId="1488622144" sldId="633"/>
            <ac:picMk id="11" creationId="{A1B3D33C-5FE4-46F7-89A6-CDBEC125EBC3}"/>
          </ac:picMkLst>
        </pc:picChg>
        <pc:picChg chg="del">
          <ac:chgData name="Imen Khalifa" userId="1bbb6209-a759-439d-bb2f-8ee4fb879894" providerId="ADAL" clId="{217C6ACA-3155-4439-A5B0-A7A939ADD718}" dt="2022-02-16T08:53:17.296" v="886" actId="478"/>
          <ac:picMkLst>
            <pc:docMk/>
            <pc:sldMk cId="1488622144" sldId="633"/>
            <ac:picMk id="52" creationId="{81961334-3FB9-421F-A9F1-5DEF67636D03}"/>
          </ac:picMkLst>
        </pc:picChg>
        <pc:picChg chg="add mod">
          <ac:chgData name="Imen Khalifa" userId="1bbb6209-a759-439d-bb2f-8ee4fb879894" providerId="ADAL" clId="{217C6ACA-3155-4439-A5B0-A7A939ADD718}" dt="2022-02-16T08:53:18.315" v="887"/>
          <ac:picMkLst>
            <pc:docMk/>
            <pc:sldMk cId="1488622144" sldId="633"/>
            <ac:picMk id="58" creationId="{97E83BD2-91E8-4ACC-AFB7-41D88CDD33FA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8:53:32.913" v="889"/>
        <pc:sldMkLst>
          <pc:docMk/>
          <pc:sldMk cId="4226506100" sldId="634"/>
        </pc:sldMkLst>
        <pc:spChg chg="add mod ord">
          <ac:chgData name="Imen Khalifa" userId="1bbb6209-a759-439d-bb2f-8ee4fb879894" providerId="ADAL" clId="{217C6ACA-3155-4439-A5B0-A7A939ADD718}" dt="2022-02-16T08:26:04.152" v="462" actId="14100"/>
          <ac:spMkLst>
            <pc:docMk/>
            <pc:sldMk cId="4226506100" sldId="634"/>
            <ac:spMk id="26" creationId="{E9BA908C-611F-4A4B-8766-AF21EDF62238}"/>
          </ac:spMkLst>
        </pc:spChg>
        <pc:spChg chg="add mod">
          <ac:chgData name="Imen Khalifa" userId="1bbb6209-a759-439d-bb2f-8ee4fb879894" providerId="ADAL" clId="{217C6ACA-3155-4439-A5B0-A7A939ADD718}" dt="2022-02-16T08:53:32.913" v="889"/>
          <ac:spMkLst>
            <pc:docMk/>
            <pc:sldMk cId="4226506100" sldId="634"/>
            <ac:spMk id="27" creationId="{4C852477-E481-446A-9A41-9CCD5663F16F}"/>
          </ac:spMkLst>
        </pc:spChg>
        <pc:spChg chg="add mod">
          <ac:chgData name="Imen Khalifa" userId="1bbb6209-a759-439d-bb2f-8ee4fb879894" providerId="ADAL" clId="{217C6ACA-3155-4439-A5B0-A7A939ADD718}" dt="2022-02-16T08:53:32.913" v="889"/>
          <ac:spMkLst>
            <pc:docMk/>
            <pc:sldMk cId="4226506100" sldId="634"/>
            <ac:spMk id="28" creationId="{8915903E-EE6E-42CD-A8D3-6A92D850C48F}"/>
          </ac:spMkLst>
        </pc:spChg>
        <pc:spChg chg="add mod">
          <ac:chgData name="Imen Khalifa" userId="1bbb6209-a759-439d-bb2f-8ee4fb879894" providerId="ADAL" clId="{217C6ACA-3155-4439-A5B0-A7A939ADD718}" dt="2022-02-16T08:53:32.913" v="889"/>
          <ac:spMkLst>
            <pc:docMk/>
            <pc:sldMk cId="4226506100" sldId="634"/>
            <ac:spMk id="29" creationId="{12ECF3DA-AB6F-4C53-BA6E-C7B8EFA23E02}"/>
          </ac:spMkLst>
        </pc:spChg>
        <pc:spChg chg="mod">
          <ac:chgData name="Imen Khalifa" userId="1bbb6209-a759-439d-bb2f-8ee4fb879894" providerId="ADAL" clId="{217C6ACA-3155-4439-A5B0-A7A939ADD718}" dt="2022-02-16T08:25:53.809" v="459" actId="1076"/>
          <ac:spMkLst>
            <pc:docMk/>
            <pc:sldMk cId="4226506100" sldId="634"/>
            <ac:spMk id="37" creationId="{D10751DF-CB98-4ED4-9C2D-E505035FF484}"/>
          </ac:spMkLst>
        </pc:spChg>
        <pc:spChg chg="mod">
          <ac:chgData name="Imen Khalifa" userId="1bbb6209-a759-439d-bb2f-8ee4fb879894" providerId="ADAL" clId="{217C6ACA-3155-4439-A5B0-A7A939ADD718}" dt="2022-02-16T08:26:07.910" v="463" actId="1076"/>
          <ac:spMkLst>
            <pc:docMk/>
            <pc:sldMk cId="4226506100" sldId="634"/>
            <ac:spMk id="39" creationId="{3DDEFB59-39AD-4431-96C6-353961F2F3E5}"/>
          </ac:spMkLst>
        </pc:spChg>
        <pc:spChg chg="mod">
          <ac:chgData name="Imen Khalifa" userId="1bbb6209-a759-439d-bb2f-8ee4fb879894" providerId="ADAL" clId="{217C6ACA-3155-4439-A5B0-A7A939ADD718}" dt="2022-02-16T08:25:42.398" v="456" actId="1076"/>
          <ac:spMkLst>
            <pc:docMk/>
            <pc:sldMk cId="4226506100" sldId="634"/>
            <ac:spMk id="45" creationId="{72DA8135-38FA-4A14-9A76-779D7C381A8C}"/>
          </ac:spMkLst>
        </pc:spChg>
        <pc:picChg chg="del">
          <ac:chgData name="Imen Khalifa" userId="1bbb6209-a759-439d-bb2f-8ee4fb879894" providerId="ADAL" clId="{217C6ACA-3155-4439-A5B0-A7A939ADD718}" dt="2022-02-16T08:53:31.846" v="888" actId="478"/>
          <ac:picMkLst>
            <pc:docMk/>
            <pc:sldMk cId="4226506100" sldId="634"/>
            <ac:picMk id="25" creationId="{43E06C65-5D70-4683-8503-1F0CC5A21AB1}"/>
          </ac:picMkLst>
        </pc:picChg>
        <pc:picChg chg="add mod">
          <ac:chgData name="Imen Khalifa" userId="1bbb6209-a759-439d-bb2f-8ee4fb879894" providerId="ADAL" clId="{217C6ACA-3155-4439-A5B0-A7A939ADD718}" dt="2022-02-16T08:53:32.913" v="889"/>
          <ac:picMkLst>
            <pc:docMk/>
            <pc:sldMk cId="4226506100" sldId="634"/>
            <ac:picMk id="30" creationId="{FC82915E-9611-4A3D-A27A-1309CBAA3102}"/>
          </ac:picMkLst>
        </pc:picChg>
        <pc:picChg chg="mod">
          <ac:chgData name="Imen Khalifa" userId="1bbb6209-a759-439d-bb2f-8ee4fb879894" providerId="ADAL" clId="{217C6ACA-3155-4439-A5B0-A7A939ADD718}" dt="2022-02-16T08:25:50.074" v="458" actId="1076"/>
          <ac:picMkLst>
            <pc:docMk/>
            <pc:sldMk cId="4226506100" sldId="634"/>
            <ac:picMk id="38" creationId="{23AE0B52-1CC1-4935-908D-380304810E92}"/>
          </ac:picMkLst>
        </pc:picChg>
        <pc:picChg chg="mod">
          <ac:chgData name="Imen Khalifa" userId="1bbb6209-a759-439d-bb2f-8ee4fb879894" providerId="ADAL" clId="{217C6ACA-3155-4439-A5B0-A7A939ADD718}" dt="2022-02-16T08:26:10.531" v="469" actId="1036"/>
          <ac:picMkLst>
            <pc:docMk/>
            <pc:sldMk cId="4226506100" sldId="634"/>
            <ac:picMk id="40" creationId="{197EF10A-DA39-4D0C-B21D-5DFD3E0A75B1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7:01.757" v="1126" actId="1582"/>
        <pc:sldMkLst>
          <pc:docMk/>
          <pc:sldMk cId="2278599501" sldId="635"/>
        </pc:sldMkLst>
        <pc:spChg chg="mod">
          <ac:chgData name="Imen Khalifa" userId="1bbb6209-a759-439d-bb2f-8ee4fb879894" providerId="ADAL" clId="{217C6ACA-3155-4439-A5B0-A7A939ADD718}" dt="2022-02-16T08:22:58.181" v="413" actId="1035"/>
          <ac:spMkLst>
            <pc:docMk/>
            <pc:sldMk cId="2278599501" sldId="635"/>
            <ac:spMk id="5" creationId="{209A5526-EEB5-46DD-9AEF-8EBF859F9236}"/>
          </ac:spMkLst>
        </pc:spChg>
        <pc:spChg chg="mod">
          <ac:chgData name="Imen Khalifa" userId="1bbb6209-a759-439d-bb2f-8ee4fb879894" providerId="ADAL" clId="{217C6ACA-3155-4439-A5B0-A7A939ADD718}" dt="2022-02-16T08:22:38.554" v="407" actId="1076"/>
          <ac:spMkLst>
            <pc:docMk/>
            <pc:sldMk cId="2278599501" sldId="635"/>
            <ac:spMk id="7" creationId="{2CCA7CEC-4EFF-4F6B-8E11-67E2701C9FF0}"/>
          </ac:spMkLst>
        </pc:spChg>
        <pc:spChg chg="mod">
          <ac:chgData name="Imen Khalifa" userId="1bbb6209-a759-439d-bb2f-8ee4fb879894" providerId="ADAL" clId="{217C6ACA-3155-4439-A5B0-A7A939ADD718}" dt="2022-02-16T08:22:25.647" v="405" actId="1076"/>
          <ac:spMkLst>
            <pc:docMk/>
            <pc:sldMk cId="2278599501" sldId="635"/>
            <ac:spMk id="9" creationId="{291330E0-0A0C-49E5-A7A0-6D04F7B963B7}"/>
          </ac:spMkLst>
        </pc:spChg>
        <pc:spChg chg="mod">
          <ac:chgData name="Imen Khalifa" userId="1bbb6209-a759-439d-bb2f-8ee4fb879894" providerId="ADAL" clId="{217C6ACA-3155-4439-A5B0-A7A939ADD718}" dt="2022-02-16T09:07:01.757" v="1126" actId="1582"/>
          <ac:spMkLst>
            <pc:docMk/>
            <pc:sldMk cId="2278599501" sldId="635"/>
            <ac:spMk id="10" creationId="{424EC07C-2BAC-45DC-86C4-B83F3A080FF0}"/>
          </ac:spMkLst>
        </pc:spChg>
        <pc:spChg chg="mod">
          <ac:chgData name="Imen Khalifa" userId="1bbb6209-a759-439d-bb2f-8ee4fb879894" providerId="ADAL" clId="{217C6ACA-3155-4439-A5B0-A7A939ADD718}" dt="2022-02-16T09:07:01.757" v="1126" actId="1582"/>
          <ac:spMkLst>
            <pc:docMk/>
            <pc:sldMk cId="2278599501" sldId="635"/>
            <ac:spMk id="13" creationId="{AAA044E4-0454-45D8-AC6E-C0CB222B06BC}"/>
          </ac:spMkLst>
        </pc:spChg>
        <pc:spChg chg="mod">
          <ac:chgData name="Imen Khalifa" userId="1bbb6209-a759-439d-bb2f-8ee4fb879894" providerId="ADAL" clId="{217C6ACA-3155-4439-A5B0-A7A939ADD718}" dt="2022-02-16T09:07:01.757" v="1126" actId="1582"/>
          <ac:spMkLst>
            <pc:docMk/>
            <pc:sldMk cId="2278599501" sldId="635"/>
            <ac:spMk id="14" creationId="{A89FA89B-83EC-49F2-B2AD-02659EB40076}"/>
          </ac:spMkLst>
        </pc:spChg>
        <pc:spChg chg="mod">
          <ac:chgData name="Imen Khalifa" userId="1bbb6209-a759-439d-bb2f-8ee4fb879894" providerId="ADAL" clId="{217C6ACA-3155-4439-A5B0-A7A939ADD718}" dt="2022-02-16T09:07:01.757" v="1126" actId="1582"/>
          <ac:spMkLst>
            <pc:docMk/>
            <pc:sldMk cId="2278599501" sldId="635"/>
            <ac:spMk id="15" creationId="{3863C165-F92A-47B9-AA32-A5F1781B0880}"/>
          </ac:spMkLst>
        </pc:spChg>
        <pc:spChg chg="add mod ord">
          <ac:chgData name="Imen Khalifa" userId="1bbb6209-a759-439d-bb2f-8ee4fb879894" providerId="ADAL" clId="{217C6ACA-3155-4439-A5B0-A7A939ADD718}" dt="2022-02-16T08:22:19.756" v="404" actId="167"/>
          <ac:spMkLst>
            <pc:docMk/>
            <pc:sldMk cId="2278599501" sldId="635"/>
            <ac:spMk id="20" creationId="{9B9CB6C4-7B37-48A7-93CA-83AA3F20C663}"/>
          </ac:spMkLst>
        </pc:spChg>
        <pc:spChg chg="mod">
          <ac:chgData name="Imen Khalifa" userId="1bbb6209-a759-439d-bb2f-8ee4fb879894" providerId="ADAL" clId="{217C6ACA-3155-4439-A5B0-A7A939ADD718}" dt="2022-02-16T09:04:43.841" v="1108"/>
          <ac:spMkLst>
            <pc:docMk/>
            <pc:sldMk cId="2278599501" sldId="635"/>
            <ac:spMk id="22" creationId="{1B263013-E947-4A88-A4F6-6D136CFCDA8C}"/>
          </ac:spMkLst>
        </pc:spChg>
        <pc:spChg chg="mod">
          <ac:chgData name="Imen Khalifa" userId="1bbb6209-a759-439d-bb2f-8ee4fb879894" providerId="ADAL" clId="{217C6ACA-3155-4439-A5B0-A7A939ADD718}" dt="2022-02-16T09:04:43.841" v="1108"/>
          <ac:spMkLst>
            <pc:docMk/>
            <pc:sldMk cId="2278599501" sldId="635"/>
            <ac:spMk id="23" creationId="{86965816-787E-42A8-8553-B6F0A401B13F}"/>
          </ac:spMkLst>
        </pc:spChg>
        <pc:spChg chg="mod">
          <ac:chgData name="Imen Khalifa" userId="1bbb6209-a759-439d-bb2f-8ee4fb879894" providerId="ADAL" clId="{217C6ACA-3155-4439-A5B0-A7A939ADD718}" dt="2022-02-16T09:04:43.841" v="1108"/>
          <ac:spMkLst>
            <pc:docMk/>
            <pc:sldMk cId="2278599501" sldId="635"/>
            <ac:spMk id="25" creationId="{668672C5-2941-4C92-9B2C-22772E63A08C}"/>
          </ac:spMkLst>
        </pc:spChg>
        <pc:grpChg chg="add mod">
          <ac:chgData name="Imen Khalifa" userId="1bbb6209-a759-439d-bb2f-8ee4fb879894" providerId="ADAL" clId="{217C6ACA-3155-4439-A5B0-A7A939ADD718}" dt="2022-02-16T09:04:43.841" v="1108"/>
          <ac:grpSpMkLst>
            <pc:docMk/>
            <pc:sldMk cId="2278599501" sldId="635"/>
            <ac:grpSpMk id="21" creationId="{490C26A3-32C9-4CF5-B2EC-91C8135C6EB2}"/>
          </ac:grpSpMkLst>
        </pc:grpChg>
        <pc:grpChg chg="mod">
          <ac:chgData name="Imen Khalifa" userId="1bbb6209-a759-439d-bb2f-8ee4fb879894" providerId="ADAL" clId="{217C6ACA-3155-4439-A5B0-A7A939ADD718}" dt="2022-02-16T09:04:43.841" v="1108"/>
          <ac:grpSpMkLst>
            <pc:docMk/>
            <pc:sldMk cId="2278599501" sldId="635"/>
            <ac:grpSpMk id="24" creationId="{70478EE4-5596-4EA1-BE88-5C334494FB19}"/>
          </ac:grpSpMkLst>
        </pc:grpChg>
        <pc:picChg chg="mod">
          <ac:chgData name="Imen Khalifa" userId="1bbb6209-a759-439d-bb2f-8ee4fb879894" providerId="ADAL" clId="{217C6ACA-3155-4439-A5B0-A7A939ADD718}" dt="2022-02-16T08:22:50.588" v="409" actId="1076"/>
          <ac:picMkLst>
            <pc:docMk/>
            <pc:sldMk cId="2278599501" sldId="635"/>
            <ac:picMk id="6" creationId="{5FA8428B-681E-422D-9891-038F4F4E8871}"/>
          </ac:picMkLst>
        </pc:picChg>
        <pc:picChg chg="mod">
          <ac:chgData name="Imen Khalifa" userId="1bbb6209-a759-439d-bb2f-8ee4fb879894" providerId="ADAL" clId="{217C6ACA-3155-4439-A5B0-A7A939ADD718}" dt="2022-02-16T08:23:02.032" v="417" actId="1035"/>
          <ac:picMkLst>
            <pc:docMk/>
            <pc:sldMk cId="2278599501" sldId="635"/>
            <ac:picMk id="8" creationId="{93144EA1-4BAA-49CF-84FA-3B4608C888B8}"/>
          </ac:picMkLst>
        </pc:picChg>
        <pc:picChg chg="del">
          <ac:chgData name="Imen Khalifa" userId="1bbb6209-a759-439d-bb2f-8ee4fb879894" providerId="ADAL" clId="{217C6ACA-3155-4439-A5B0-A7A939ADD718}" dt="2022-02-16T09:04:43.214" v="1107" actId="478"/>
          <ac:picMkLst>
            <pc:docMk/>
            <pc:sldMk cId="2278599501" sldId="635"/>
            <ac:picMk id="19" creationId="{9DE53126-7B1F-4070-AA85-4B6CF98CABE8}"/>
          </ac:picMkLst>
        </pc:picChg>
        <pc:picChg chg="mod">
          <ac:chgData name="Imen Khalifa" userId="1bbb6209-a759-439d-bb2f-8ee4fb879894" providerId="ADAL" clId="{217C6ACA-3155-4439-A5B0-A7A939ADD718}" dt="2022-02-16T09:04:43.841" v="1108"/>
          <ac:picMkLst>
            <pc:docMk/>
            <pc:sldMk cId="2278599501" sldId="635"/>
            <ac:picMk id="26" creationId="{F242DFBD-0C65-4DDA-834D-B4E15BFDC1B7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4:22.043" v="1104" actId="1036"/>
        <pc:sldMkLst>
          <pc:docMk/>
          <pc:sldMk cId="2877485122" sldId="636"/>
        </pc:sldMkLst>
        <pc:spChg chg="mod">
          <ac:chgData name="Imen Khalifa" userId="1bbb6209-a759-439d-bb2f-8ee4fb879894" providerId="ADAL" clId="{217C6ACA-3155-4439-A5B0-A7A939ADD718}" dt="2022-02-16T08:26:51.652" v="474" actId="1076"/>
          <ac:spMkLst>
            <pc:docMk/>
            <pc:sldMk cId="2877485122" sldId="636"/>
            <ac:spMk id="24" creationId="{501FF336-0442-4E63-A74F-16E1D689AB69}"/>
          </ac:spMkLst>
        </pc:spChg>
        <pc:spChg chg="mod">
          <ac:chgData name="Imen Khalifa" userId="1bbb6209-a759-439d-bb2f-8ee4fb879894" providerId="ADAL" clId="{217C6ACA-3155-4439-A5B0-A7A939ADD718}" dt="2022-02-16T08:27:00.098" v="476" actId="1076"/>
          <ac:spMkLst>
            <pc:docMk/>
            <pc:sldMk cId="2877485122" sldId="636"/>
            <ac:spMk id="26" creationId="{0E4A4A96-D3EA-4B10-BA03-F793128C423D}"/>
          </ac:spMkLst>
        </pc:spChg>
        <pc:spChg chg="mod">
          <ac:chgData name="Imen Khalifa" userId="1bbb6209-a759-439d-bb2f-8ee4fb879894" providerId="ADAL" clId="{217C6ACA-3155-4439-A5B0-A7A939ADD718}" dt="2022-02-16T08:26:46.867" v="473" actId="1076"/>
          <ac:spMkLst>
            <pc:docMk/>
            <pc:sldMk cId="2877485122" sldId="636"/>
            <ac:spMk id="28" creationId="{36A3D68D-7B5E-4F3B-B5E3-D0CE60F26312}"/>
          </ac:spMkLst>
        </pc:spChg>
        <pc:spChg chg="add mod ord">
          <ac:chgData name="Imen Khalifa" userId="1bbb6209-a759-439d-bb2f-8ee4fb879894" providerId="ADAL" clId="{217C6ACA-3155-4439-A5B0-A7A939ADD718}" dt="2022-02-16T08:26:36.430" v="471" actId="167"/>
          <ac:spMkLst>
            <pc:docMk/>
            <pc:sldMk cId="2877485122" sldId="636"/>
            <ac:spMk id="40" creationId="{F99D58F9-42A9-4A2D-BB87-56923A363239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2" creationId="{8E1E0C0C-F743-460B-BE8A-EBDE1DBD3BA2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3" creationId="{F0E15654-F1CE-4EC8-8914-D7714839D154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4" creationId="{313131C2-FC94-4618-B67C-74C471C7493F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7" creationId="{7C98DBBF-DB28-45BF-BE37-CB95E9A40D3E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8" creationId="{EC1369A6-2015-42DC-82E1-34A0D292BF7D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49" creationId="{5E94D75A-09C3-4A05-BE13-7ABA921A6C8C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52" creationId="{DA4D1646-DEA6-419C-8564-286ADA88B134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53" creationId="{C71ADB72-B77D-4464-A362-DDF793C8F03F}"/>
          </ac:spMkLst>
        </pc:spChg>
        <pc:spChg chg="mod">
          <ac:chgData name="Imen Khalifa" userId="1bbb6209-a759-439d-bb2f-8ee4fb879894" providerId="ADAL" clId="{217C6ACA-3155-4439-A5B0-A7A939ADD718}" dt="2022-02-16T09:04:05.928" v="1064"/>
          <ac:spMkLst>
            <pc:docMk/>
            <pc:sldMk cId="2877485122" sldId="636"/>
            <ac:spMk id="55" creationId="{FED3CB49-664B-495E-A44C-05CB36D41675}"/>
          </ac:spMkLst>
        </pc:spChg>
        <pc:grpChg chg="add del mod">
          <ac:chgData name="Imen Khalifa" userId="1bbb6209-a759-439d-bb2f-8ee4fb879894" providerId="ADAL" clId="{217C6ACA-3155-4439-A5B0-A7A939ADD718}" dt="2022-02-16T09:04:10.731" v="1065" actId="478"/>
          <ac:grpSpMkLst>
            <pc:docMk/>
            <pc:sldMk cId="2877485122" sldId="636"/>
            <ac:grpSpMk id="41" creationId="{F3A69908-835E-47F3-8F52-CDC3D276428B}"/>
          </ac:grpSpMkLst>
        </pc:grpChg>
        <pc:grpChg chg="add del mod">
          <ac:chgData name="Imen Khalifa" userId="1bbb6209-a759-439d-bb2f-8ee4fb879894" providerId="ADAL" clId="{217C6ACA-3155-4439-A5B0-A7A939ADD718}" dt="2022-02-16T09:04:10.731" v="1065" actId="478"/>
          <ac:grpSpMkLst>
            <pc:docMk/>
            <pc:sldMk cId="2877485122" sldId="636"/>
            <ac:grpSpMk id="46" creationId="{6E1F229C-4B63-4F7A-B570-D8C1950A413C}"/>
          </ac:grpSpMkLst>
        </pc:grpChg>
        <pc:grpChg chg="add mod">
          <ac:chgData name="Imen Khalifa" userId="1bbb6209-a759-439d-bb2f-8ee4fb879894" providerId="ADAL" clId="{217C6ACA-3155-4439-A5B0-A7A939ADD718}" dt="2022-02-16T09:04:22.043" v="1104" actId="1036"/>
          <ac:grpSpMkLst>
            <pc:docMk/>
            <pc:sldMk cId="2877485122" sldId="636"/>
            <ac:grpSpMk id="51" creationId="{F6043D65-6C8B-475A-BCFE-EBC4189F1825}"/>
          </ac:grpSpMkLst>
        </pc:grpChg>
        <pc:grpChg chg="mod">
          <ac:chgData name="Imen Khalifa" userId="1bbb6209-a759-439d-bb2f-8ee4fb879894" providerId="ADAL" clId="{217C6ACA-3155-4439-A5B0-A7A939ADD718}" dt="2022-02-16T09:04:05.928" v="1064"/>
          <ac:grpSpMkLst>
            <pc:docMk/>
            <pc:sldMk cId="2877485122" sldId="636"/>
            <ac:grpSpMk id="54" creationId="{6AA682E8-7E82-4538-9A2F-B6265D317E26}"/>
          </ac:grpSpMkLst>
        </pc:grpChg>
        <pc:picChg chg="mod">
          <ac:chgData name="Imen Khalifa" userId="1bbb6209-a759-439d-bb2f-8ee4fb879894" providerId="ADAL" clId="{217C6ACA-3155-4439-A5B0-A7A939ADD718}" dt="2022-02-16T08:27:09.680" v="478" actId="1076"/>
          <ac:picMkLst>
            <pc:docMk/>
            <pc:sldMk cId="2877485122" sldId="636"/>
            <ac:picMk id="25" creationId="{4CDEC310-DF84-4B66-9665-E3977A3D3DF9}"/>
          </ac:picMkLst>
        </pc:picChg>
        <pc:picChg chg="mod">
          <ac:chgData name="Imen Khalifa" userId="1bbb6209-a759-439d-bb2f-8ee4fb879894" providerId="ADAL" clId="{217C6ACA-3155-4439-A5B0-A7A939ADD718}" dt="2022-02-16T08:27:05.349" v="477" actId="1076"/>
          <ac:picMkLst>
            <pc:docMk/>
            <pc:sldMk cId="2877485122" sldId="636"/>
            <ac:picMk id="27" creationId="{330EF7E5-8185-4EAE-8AD2-86460D6F66DC}"/>
          </ac:picMkLst>
        </pc:picChg>
        <pc:picChg chg="del">
          <ac:chgData name="Imen Khalifa" userId="1bbb6209-a759-439d-bb2f-8ee4fb879894" providerId="ADAL" clId="{217C6ACA-3155-4439-A5B0-A7A939ADD718}" dt="2022-02-16T09:04:12.446" v="1066" actId="478"/>
          <ac:picMkLst>
            <pc:docMk/>
            <pc:sldMk cId="2877485122" sldId="636"/>
            <ac:picMk id="39" creationId="{AF4A4B2E-45EB-49EC-B077-8A225D8B7EEF}"/>
          </ac:picMkLst>
        </pc:picChg>
        <pc:picChg chg="mod">
          <ac:chgData name="Imen Khalifa" userId="1bbb6209-a759-439d-bb2f-8ee4fb879894" providerId="ADAL" clId="{217C6ACA-3155-4439-A5B0-A7A939ADD718}" dt="2022-02-16T09:04:05.928" v="1064"/>
          <ac:picMkLst>
            <pc:docMk/>
            <pc:sldMk cId="2877485122" sldId="636"/>
            <ac:picMk id="45" creationId="{D074ABC3-0815-4E3F-9BEB-8D3359B655BC}"/>
          </ac:picMkLst>
        </pc:picChg>
        <pc:picChg chg="mod">
          <ac:chgData name="Imen Khalifa" userId="1bbb6209-a759-439d-bb2f-8ee4fb879894" providerId="ADAL" clId="{217C6ACA-3155-4439-A5B0-A7A939ADD718}" dt="2022-02-16T09:04:05.928" v="1064"/>
          <ac:picMkLst>
            <pc:docMk/>
            <pc:sldMk cId="2877485122" sldId="636"/>
            <ac:picMk id="50" creationId="{C50E7CF6-C174-4E55-84C4-C14575466138}"/>
          </ac:picMkLst>
        </pc:picChg>
        <pc:picChg chg="mod">
          <ac:chgData name="Imen Khalifa" userId="1bbb6209-a759-439d-bb2f-8ee4fb879894" providerId="ADAL" clId="{217C6ACA-3155-4439-A5B0-A7A939ADD718}" dt="2022-02-16T09:04:05.928" v="1064"/>
          <ac:picMkLst>
            <pc:docMk/>
            <pc:sldMk cId="2877485122" sldId="636"/>
            <ac:picMk id="56" creationId="{F558A664-5216-4E1D-A315-4FE4355B3C2C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6:16.914" v="1121" actId="1582"/>
        <pc:sldMkLst>
          <pc:docMk/>
          <pc:sldMk cId="1804172981" sldId="637"/>
        </pc:sldMkLst>
        <pc:spChg chg="mod">
          <ac:chgData name="Imen Khalifa" userId="1bbb6209-a759-439d-bb2f-8ee4fb879894" providerId="ADAL" clId="{217C6ACA-3155-4439-A5B0-A7A939ADD718}" dt="2022-02-16T09:06:16.914" v="1121" actId="1582"/>
          <ac:spMkLst>
            <pc:docMk/>
            <pc:sldMk cId="1804172981" sldId="637"/>
            <ac:spMk id="10" creationId="{7A4C4CE0-ACE8-466A-AD49-4F40E54F4680}"/>
          </ac:spMkLst>
        </pc:spChg>
        <pc:spChg chg="mod">
          <ac:chgData name="Imen Khalifa" userId="1bbb6209-a759-439d-bb2f-8ee4fb879894" providerId="ADAL" clId="{217C6ACA-3155-4439-A5B0-A7A939ADD718}" dt="2022-02-16T09:06:16.914" v="1121" actId="1582"/>
          <ac:spMkLst>
            <pc:docMk/>
            <pc:sldMk cId="1804172981" sldId="637"/>
            <ac:spMk id="11" creationId="{28D056A8-67CC-41E0-9FED-9B2B9137A2C7}"/>
          </ac:spMkLst>
        </pc:spChg>
        <pc:spChg chg="mod">
          <ac:chgData name="Imen Khalifa" userId="1bbb6209-a759-439d-bb2f-8ee4fb879894" providerId="ADAL" clId="{217C6ACA-3155-4439-A5B0-A7A939ADD718}" dt="2022-02-16T08:27:32.872" v="483" actId="1076"/>
          <ac:spMkLst>
            <pc:docMk/>
            <pc:sldMk cId="1804172981" sldId="637"/>
            <ac:spMk id="13" creationId="{800B6936-A4D4-401E-BB7F-6A3C6E5CD649}"/>
          </ac:spMkLst>
        </pc:spChg>
        <pc:spChg chg="mod">
          <ac:chgData name="Imen Khalifa" userId="1bbb6209-a759-439d-bb2f-8ee4fb879894" providerId="ADAL" clId="{217C6ACA-3155-4439-A5B0-A7A939ADD718}" dt="2022-02-16T09:06:16.914" v="1121" actId="1582"/>
          <ac:spMkLst>
            <pc:docMk/>
            <pc:sldMk cId="1804172981" sldId="637"/>
            <ac:spMk id="15" creationId="{A94FA21C-992C-4E35-8BCB-E54689D4F5B3}"/>
          </ac:spMkLst>
        </pc:spChg>
        <pc:spChg chg="mod">
          <ac:chgData name="Imen Khalifa" userId="1bbb6209-a759-439d-bb2f-8ee4fb879894" providerId="ADAL" clId="{217C6ACA-3155-4439-A5B0-A7A939ADD718}" dt="2022-02-16T08:27:40.402" v="485" actId="1076"/>
          <ac:spMkLst>
            <pc:docMk/>
            <pc:sldMk cId="1804172981" sldId="637"/>
            <ac:spMk id="17" creationId="{A78AC48C-5AC7-4F13-9529-BEE62CA56425}"/>
          </ac:spMkLst>
        </pc:spChg>
        <pc:spChg chg="mod">
          <ac:chgData name="Imen Khalifa" userId="1bbb6209-a759-439d-bb2f-8ee4fb879894" providerId="ADAL" clId="{217C6ACA-3155-4439-A5B0-A7A939ADD718}" dt="2022-02-16T08:27:22.144" v="481" actId="1076"/>
          <ac:spMkLst>
            <pc:docMk/>
            <pc:sldMk cId="1804172981" sldId="637"/>
            <ac:spMk id="19" creationId="{F453D7C9-86AE-4B9A-A708-80BD1760A9B8}"/>
          </ac:spMkLst>
        </pc:spChg>
        <pc:spChg chg="add mod ord">
          <ac:chgData name="Imen Khalifa" userId="1bbb6209-a759-439d-bb2f-8ee4fb879894" providerId="ADAL" clId="{217C6ACA-3155-4439-A5B0-A7A939ADD718}" dt="2022-02-16T08:27:16.993" v="480" actId="167"/>
          <ac:spMkLst>
            <pc:docMk/>
            <pc:sldMk cId="1804172981" sldId="637"/>
            <ac:spMk id="21" creationId="{38017A74-57B1-43C7-953E-A809A6080A24}"/>
          </ac:spMkLst>
        </pc:spChg>
        <pc:spChg chg="add mod">
          <ac:chgData name="Imen Khalifa" userId="1bbb6209-a759-439d-bb2f-8ee4fb879894" providerId="ADAL" clId="{217C6ACA-3155-4439-A5B0-A7A939ADD718}" dt="2022-02-16T08:53:38.818" v="891"/>
          <ac:spMkLst>
            <pc:docMk/>
            <pc:sldMk cId="1804172981" sldId="637"/>
            <ac:spMk id="22" creationId="{D5D5B368-B89B-4C34-99BA-FA824B3C67DA}"/>
          </ac:spMkLst>
        </pc:spChg>
        <pc:spChg chg="add mod">
          <ac:chgData name="Imen Khalifa" userId="1bbb6209-a759-439d-bb2f-8ee4fb879894" providerId="ADAL" clId="{217C6ACA-3155-4439-A5B0-A7A939ADD718}" dt="2022-02-16T08:53:38.818" v="891"/>
          <ac:spMkLst>
            <pc:docMk/>
            <pc:sldMk cId="1804172981" sldId="637"/>
            <ac:spMk id="23" creationId="{219301FA-A175-4CB5-801D-AE1D99738470}"/>
          </ac:spMkLst>
        </pc:spChg>
        <pc:spChg chg="add mod">
          <ac:chgData name="Imen Khalifa" userId="1bbb6209-a759-439d-bb2f-8ee4fb879894" providerId="ADAL" clId="{217C6ACA-3155-4439-A5B0-A7A939ADD718}" dt="2022-02-16T08:53:38.818" v="891"/>
          <ac:spMkLst>
            <pc:docMk/>
            <pc:sldMk cId="1804172981" sldId="637"/>
            <ac:spMk id="24" creationId="{BFD874D0-3149-4AAB-B325-AF98E5184A0C}"/>
          </ac:spMkLst>
        </pc:spChg>
        <pc:picChg chg="mod">
          <ac:chgData name="Imen Khalifa" userId="1bbb6209-a759-439d-bb2f-8ee4fb879894" providerId="ADAL" clId="{217C6ACA-3155-4439-A5B0-A7A939ADD718}" dt="2022-02-16T08:27:25.095" v="482" actId="1076"/>
          <ac:picMkLst>
            <pc:docMk/>
            <pc:sldMk cId="1804172981" sldId="637"/>
            <ac:picMk id="14" creationId="{CF68E8A4-92F3-4D96-B801-F79C4F1D8A78}"/>
          </ac:picMkLst>
        </pc:picChg>
        <pc:picChg chg="mod">
          <ac:chgData name="Imen Khalifa" userId="1bbb6209-a759-439d-bb2f-8ee4fb879894" providerId="ADAL" clId="{217C6ACA-3155-4439-A5B0-A7A939ADD718}" dt="2022-02-16T08:27:36.636" v="484" actId="1076"/>
          <ac:picMkLst>
            <pc:docMk/>
            <pc:sldMk cId="1804172981" sldId="637"/>
            <ac:picMk id="18" creationId="{5D661296-D9D7-4459-A655-F18F1FA52643}"/>
          </ac:picMkLst>
        </pc:picChg>
        <pc:picChg chg="del">
          <ac:chgData name="Imen Khalifa" userId="1bbb6209-a759-439d-bb2f-8ee4fb879894" providerId="ADAL" clId="{217C6ACA-3155-4439-A5B0-A7A939ADD718}" dt="2022-02-16T08:53:37.877" v="890" actId="478"/>
          <ac:picMkLst>
            <pc:docMk/>
            <pc:sldMk cId="1804172981" sldId="637"/>
            <ac:picMk id="20" creationId="{F373D5A3-9FAF-4E5C-90DC-ED2881529394}"/>
          </ac:picMkLst>
        </pc:picChg>
        <pc:picChg chg="add mod">
          <ac:chgData name="Imen Khalifa" userId="1bbb6209-a759-439d-bb2f-8ee4fb879894" providerId="ADAL" clId="{217C6ACA-3155-4439-A5B0-A7A939ADD718}" dt="2022-02-16T08:53:38.818" v="891"/>
          <ac:picMkLst>
            <pc:docMk/>
            <pc:sldMk cId="1804172981" sldId="637"/>
            <ac:picMk id="25" creationId="{E045EF7F-2DA3-4526-BF91-239B515C6BDA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6:04.077" v="1120" actId="1582"/>
        <pc:sldMkLst>
          <pc:docMk/>
          <pc:sldMk cId="1974153329" sldId="638"/>
        </pc:sldMkLst>
        <pc:spChg chg="mod">
          <ac:chgData name="Imen Khalifa" userId="1bbb6209-a759-439d-bb2f-8ee4fb879894" providerId="ADAL" clId="{217C6ACA-3155-4439-A5B0-A7A939ADD718}" dt="2022-02-16T08:28:01.193" v="490" actId="1076"/>
          <ac:spMkLst>
            <pc:docMk/>
            <pc:sldMk cId="1974153329" sldId="638"/>
            <ac:spMk id="5" creationId="{8E4E1F26-5980-41EA-A03A-0E763BDC0EA0}"/>
          </ac:spMkLst>
        </pc:spChg>
        <pc:spChg chg="mod">
          <ac:chgData name="Imen Khalifa" userId="1bbb6209-a759-439d-bb2f-8ee4fb879894" providerId="ADAL" clId="{217C6ACA-3155-4439-A5B0-A7A939ADD718}" dt="2022-02-16T08:28:19.732" v="494" actId="1076"/>
          <ac:spMkLst>
            <pc:docMk/>
            <pc:sldMk cId="1974153329" sldId="638"/>
            <ac:spMk id="7" creationId="{C5AB88BA-D0CF-4D11-988C-E026046429FD}"/>
          </ac:spMkLst>
        </pc:spChg>
        <pc:spChg chg="mod">
          <ac:chgData name="Imen Khalifa" userId="1bbb6209-a759-439d-bb2f-8ee4fb879894" providerId="ADAL" clId="{217C6ACA-3155-4439-A5B0-A7A939ADD718}" dt="2022-02-16T08:27:50.984" v="488" actId="1076"/>
          <ac:spMkLst>
            <pc:docMk/>
            <pc:sldMk cId="1974153329" sldId="638"/>
            <ac:spMk id="9" creationId="{6530F3F1-33B2-423E-B441-DF94631D9038}"/>
          </ac:spMkLst>
        </pc:spChg>
        <pc:spChg chg="mod">
          <ac:chgData name="Imen Khalifa" userId="1bbb6209-a759-439d-bb2f-8ee4fb879894" providerId="ADAL" clId="{217C6ACA-3155-4439-A5B0-A7A939ADD718}" dt="2022-02-16T09:06:04.077" v="1120" actId="1582"/>
          <ac:spMkLst>
            <pc:docMk/>
            <pc:sldMk cId="1974153329" sldId="638"/>
            <ac:spMk id="10" creationId="{748DBD4D-5052-4789-A338-6045EB5CDE11}"/>
          </ac:spMkLst>
        </pc:spChg>
        <pc:spChg chg="mod">
          <ac:chgData name="Imen Khalifa" userId="1bbb6209-a759-439d-bb2f-8ee4fb879894" providerId="ADAL" clId="{217C6ACA-3155-4439-A5B0-A7A939ADD718}" dt="2022-02-16T09:06:04.077" v="1120" actId="1582"/>
          <ac:spMkLst>
            <pc:docMk/>
            <pc:sldMk cId="1974153329" sldId="638"/>
            <ac:spMk id="11" creationId="{7948F631-78D7-406B-A6CD-78DEEBE1B896}"/>
          </ac:spMkLst>
        </pc:spChg>
        <pc:spChg chg="mod">
          <ac:chgData name="Imen Khalifa" userId="1bbb6209-a759-439d-bb2f-8ee4fb879894" providerId="ADAL" clId="{217C6ACA-3155-4439-A5B0-A7A939ADD718}" dt="2022-02-16T09:06:04.077" v="1120" actId="1582"/>
          <ac:spMkLst>
            <pc:docMk/>
            <pc:sldMk cId="1974153329" sldId="638"/>
            <ac:spMk id="12" creationId="{C18F024D-3C8C-44FA-B56D-47375BE51D79}"/>
          </ac:spMkLst>
        </pc:spChg>
        <pc:spChg chg="add mod ord">
          <ac:chgData name="Imen Khalifa" userId="1bbb6209-a759-439d-bb2f-8ee4fb879894" providerId="ADAL" clId="{217C6ACA-3155-4439-A5B0-A7A939ADD718}" dt="2022-02-16T08:28:15.185" v="493" actId="1076"/>
          <ac:spMkLst>
            <pc:docMk/>
            <pc:sldMk cId="1974153329" sldId="638"/>
            <ac:spMk id="17" creationId="{85D6818F-C934-436E-A23B-4BCC7B0A4489}"/>
          </ac:spMkLst>
        </pc:spChg>
        <pc:spChg chg="add mod">
          <ac:chgData name="Imen Khalifa" userId="1bbb6209-a759-439d-bb2f-8ee4fb879894" providerId="ADAL" clId="{217C6ACA-3155-4439-A5B0-A7A939ADD718}" dt="2022-02-16T08:53:43.708" v="893"/>
          <ac:spMkLst>
            <pc:docMk/>
            <pc:sldMk cId="1974153329" sldId="638"/>
            <ac:spMk id="18" creationId="{2315B9B2-7A23-4DFF-9B88-FA2BF2D297DA}"/>
          </ac:spMkLst>
        </pc:spChg>
        <pc:spChg chg="add mod">
          <ac:chgData name="Imen Khalifa" userId="1bbb6209-a759-439d-bb2f-8ee4fb879894" providerId="ADAL" clId="{217C6ACA-3155-4439-A5B0-A7A939ADD718}" dt="2022-02-16T08:53:43.708" v="893"/>
          <ac:spMkLst>
            <pc:docMk/>
            <pc:sldMk cId="1974153329" sldId="638"/>
            <ac:spMk id="19" creationId="{6D498D5A-AA1B-4A61-B94A-DEDB2F6B83A9}"/>
          </ac:spMkLst>
        </pc:spChg>
        <pc:spChg chg="add mod">
          <ac:chgData name="Imen Khalifa" userId="1bbb6209-a759-439d-bb2f-8ee4fb879894" providerId="ADAL" clId="{217C6ACA-3155-4439-A5B0-A7A939ADD718}" dt="2022-02-16T08:53:43.708" v="893"/>
          <ac:spMkLst>
            <pc:docMk/>
            <pc:sldMk cId="1974153329" sldId="638"/>
            <ac:spMk id="20" creationId="{03E40AB7-89F1-4BBD-AD0F-F936A4936987}"/>
          </ac:spMkLst>
        </pc:spChg>
        <pc:picChg chg="mod">
          <ac:chgData name="Imen Khalifa" userId="1bbb6209-a759-439d-bb2f-8ee4fb879894" providerId="ADAL" clId="{217C6ACA-3155-4439-A5B0-A7A939ADD718}" dt="2022-02-16T08:27:54.766" v="489" actId="1076"/>
          <ac:picMkLst>
            <pc:docMk/>
            <pc:sldMk cId="1974153329" sldId="638"/>
            <ac:picMk id="6" creationId="{A39364D0-66F6-47C6-AE98-36798739417F}"/>
          </ac:picMkLst>
        </pc:picChg>
        <pc:picChg chg="mod">
          <ac:chgData name="Imen Khalifa" userId="1bbb6209-a759-439d-bb2f-8ee4fb879894" providerId="ADAL" clId="{217C6ACA-3155-4439-A5B0-A7A939ADD718}" dt="2022-02-16T08:28:22.623" v="495" actId="1076"/>
          <ac:picMkLst>
            <pc:docMk/>
            <pc:sldMk cId="1974153329" sldId="638"/>
            <ac:picMk id="8" creationId="{3E6C41CF-FD4D-4A71-B70C-14865A2C77FD}"/>
          </ac:picMkLst>
        </pc:picChg>
        <pc:picChg chg="del">
          <ac:chgData name="Imen Khalifa" userId="1bbb6209-a759-439d-bb2f-8ee4fb879894" providerId="ADAL" clId="{217C6ACA-3155-4439-A5B0-A7A939ADD718}" dt="2022-02-16T08:53:43.159" v="892" actId="478"/>
          <ac:picMkLst>
            <pc:docMk/>
            <pc:sldMk cId="1974153329" sldId="638"/>
            <ac:picMk id="14" creationId="{9D60EC04-9C84-4549-905F-FF5413B83DCC}"/>
          </ac:picMkLst>
        </pc:picChg>
        <pc:picChg chg="add mod">
          <ac:chgData name="Imen Khalifa" userId="1bbb6209-a759-439d-bb2f-8ee4fb879894" providerId="ADAL" clId="{217C6ACA-3155-4439-A5B0-A7A939ADD718}" dt="2022-02-16T08:53:43.708" v="893"/>
          <ac:picMkLst>
            <pc:docMk/>
            <pc:sldMk cId="1974153329" sldId="638"/>
            <ac:picMk id="21" creationId="{AEA11FEC-A450-4D8E-BB3B-B5D8BFFF374C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4:50.918" v="1110"/>
        <pc:sldMkLst>
          <pc:docMk/>
          <pc:sldMk cId="2644712681" sldId="639"/>
        </pc:sldMkLst>
        <pc:spChg chg="mod">
          <ac:chgData name="Imen Khalifa" userId="1bbb6209-a759-439d-bb2f-8ee4fb879894" providerId="ADAL" clId="{217C6ACA-3155-4439-A5B0-A7A939ADD718}" dt="2022-02-16T08:20:25.374" v="386" actId="1076"/>
          <ac:spMkLst>
            <pc:docMk/>
            <pc:sldMk cId="2644712681" sldId="639"/>
            <ac:spMk id="6" creationId="{E2FDB573-15ED-4169-8DEF-9C78F3296AA1}"/>
          </ac:spMkLst>
        </pc:spChg>
        <pc:spChg chg="mod">
          <ac:chgData name="Imen Khalifa" userId="1bbb6209-a759-439d-bb2f-8ee4fb879894" providerId="ADAL" clId="{217C6ACA-3155-4439-A5B0-A7A939ADD718}" dt="2022-02-16T08:20:41.300" v="388" actId="1076"/>
          <ac:spMkLst>
            <pc:docMk/>
            <pc:sldMk cId="2644712681" sldId="639"/>
            <ac:spMk id="8" creationId="{D5D6CDCA-30B9-4AA4-9353-0B931A3677FF}"/>
          </ac:spMkLst>
        </pc:spChg>
        <pc:spChg chg="mod">
          <ac:chgData name="Imen Khalifa" userId="1bbb6209-a759-439d-bb2f-8ee4fb879894" providerId="ADAL" clId="{217C6ACA-3155-4439-A5B0-A7A939ADD718}" dt="2022-02-16T08:20:05.290" v="378" actId="1076"/>
          <ac:spMkLst>
            <pc:docMk/>
            <pc:sldMk cId="2644712681" sldId="639"/>
            <ac:spMk id="10" creationId="{CAF51C28-5A92-4CB4-8DA3-B8209068D1A5}"/>
          </ac:spMkLst>
        </pc:spChg>
        <pc:spChg chg="mod">
          <ac:chgData name="Imen Khalifa" userId="1bbb6209-a759-439d-bb2f-8ee4fb879894" providerId="ADAL" clId="{217C6ACA-3155-4439-A5B0-A7A939ADD718}" dt="2022-02-16T08:46:17.120" v="784" actId="1582"/>
          <ac:spMkLst>
            <pc:docMk/>
            <pc:sldMk cId="2644712681" sldId="639"/>
            <ac:spMk id="23" creationId="{55B93891-C339-4E85-82EC-B4B2D704F418}"/>
          </ac:spMkLst>
        </pc:spChg>
        <pc:spChg chg="mod">
          <ac:chgData name="Imen Khalifa" userId="1bbb6209-a759-439d-bb2f-8ee4fb879894" providerId="ADAL" clId="{217C6ACA-3155-4439-A5B0-A7A939ADD718}" dt="2022-02-16T08:46:56.959" v="788" actId="14100"/>
          <ac:spMkLst>
            <pc:docMk/>
            <pc:sldMk cId="2644712681" sldId="639"/>
            <ac:spMk id="27" creationId="{28AC9361-E0F9-4032-89E9-19553A50AD24}"/>
          </ac:spMkLst>
        </pc:spChg>
        <pc:spChg chg="mod">
          <ac:chgData name="Imen Khalifa" userId="1bbb6209-a759-439d-bb2f-8ee4fb879894" providerId="ADAL" clId="{217C6ACA-3155-4439-A5B0-A7A939ADD718}" dt="2022-02-16T08:46:27.762" v="785" actId="14100"/>
          <ac:spMkLst>
            <pc:docMk/>
            <pc:sldMk cId="2644712681" sldId="639"/>
            <ac:spMk id="28" creationId="{69A1B8E6-4434-4E0F-908E-9ED6F4DE4839}"/>
          </ac:spMkLst>
        </pc:spChg>
        <pc:spChg chg="mod">
          <ac:chgData name="Imen Khalifa" userId="1bbb6209-a759-439d-bb2f-8ee4fb879894" providerId="ADAL" clId="{217C6ACA-3155-4439-A5B0-A7A939ADD718}" dt="2022-02-16T08:46:31.103" v="786" actId="14100"/>
          <ac:spMkLst>
            <pc:docMk/>
            <pc:sldMk cId="2644712681" sldId="639"/>
            <ac:spMk id="32" creationId="{6F7BA08B-89ED-42D2-B311-748C1BE1531D}"/>
          </ac:spMkLst>
        </pc:spChg>
        <pc:spChg chg="mod">
          <ac:chgData name="Imen Khalifa" userId="1bbb6209-a759-439d-bb2f-8ee4fb879894" providerId="ADAL" clId="{217C6ACA-3155-4439-A5B0-A7A939ADD718}" dt="2022-02-16T08:46:17.120" v="784" actId="1582"/>
          <ac:spMkLst>
            <pc:docMk/>
            <pc:sldMk cId="2644712681" sldId="639"/>
            <ac:spMk id="33" creationId="{DC8129B2-BBCD-4F3C-8B60-786C6F8FCF7A}"/>
          </ac:spMkLst>
        </pc:spChg>
        <pc:spChg chg="mod">
          <ac:chgData name="Imen Khalifa" userId="1bbb6209-a759-439d-bb2f-8ee4fb879894" providerId="ADAL" clId="{217C6ACA-3155-4439-A5B0-A7A939ADD718}" dt="2022-02-16T08:46:17.120" v="784" actId="1582"/>
          <ac:spMkLst>
            <pc:docMk/>
            <pc:sldMk cId="2644712681" sldId="639"/>
            <ac:spMk id="37" creationId="{E4382E7F-4564-44C9-B7B9-09CD11E40BCE}"/>
          </ac:spMkLst>
        </pc:spChg>
        <pc:spChg chg="add mod ord">
          <ac:chgData name="Imen Khalifa" userId="1bbb6209-a759-439d-bb2f-8ee4fb879894" providerId="ADAL" clId="{217C6ACA-3155-4439-A5B0-A7A939ADD718}" dt="2022-02-16T08:19:59.472" v="377" actId="14100"/>
          <ac:spMkLst>
            <pc:docMk/>
            <pc:sldMk cId="2644712681" sldId="639"/>
            <ac:spMk id="39" creationId="{5A0332A4-EA9F-48C0-AB40-BB0271013CE0}"/>
          </ac:spMkLst>
        </pc:spChg>
        <pc:spChg chg="mod">
          <ac:chgData name="Imen Khalifa" userId="1bbb6209-a759-439d-bb2f-8ee4fb879894" providerId="ADAL" clId="{217C6ACA-3155-4439-A5B0-A7A939ADD718}" dt="2022-02-16T09:04:50.918" v="1110"/>
          <ac:spMkLst>
            <pc:docMk/>
            <pc:sldMk cId="2644712681" sldId="639"/>
            <ac:spMk id="41" creationId="{1EE7C7A4-60D6-4C7E-A740-E00E693F588B}"/>
          </ac:spMkLst>
        </pc:spChg>
        <pc:spChg chg="mod">
          <ac:chgData name="Imen Khalifa" userId="1bbb6209-a759-439d-bb2f-8ee4fb879894" providerId="ADAL" clId="{217C6ACA-3155-4439-A5B0-A7A939ADD718}" dt="2022-02-16T09:04:50.918" v="1110"/>
          <ac:spMkLst>
            <pc:docMk/>
            <pc:sldMk cId="2644712681" sldId="639"/>
            <ac:spMk id="42" creationId="{1F94A493-FE90-4CFC-A2E5-39465C0C7A32}"/>
          </ac:spMkLst>
        </pc:spChg>
        <pc:spChg chg="mod">
          <ac:chgData name="Imen Khalifa" userId="1bbb6209-a759-439d-bb2f-8ee4fb879894" providerId="ADAL" clId="{217C6ACA-3155-4439-A5B0-A7A939ADD718}" dt="2022-02-16T09:04:50.918" v="1110"/>
          <ac:spMkLst>
            <pc:docMk/>
            <pc:sldMk cId="2644712681" sldId="639"/>
            <ac:spMk id="44" creationId="{50F6FAD7-7E20-4F30-A107-D7978674B435}"/>
          </ac:spMkLst>
        </pc:spChg>
        <pc:grpChg chg="add mod">
          <ac:chgData name="Imen Khalifa" userId="1bbb6209-a759-439d-bb2f-8ee4fb879894" providerId="ADAL" clId="{217C6ACA-3155-4439-A5B0-A7A939ADD718}" dt="2022-02-16T09:04:50.918" v="1110"/>
          <ac:grpSpMkLst>
            <pc:docMk/>
            <pc:sldMk cId="2644712681" sldId="639"/>
            <ac:grpSpMk id="40" creationId="{89DC6DAC-F015-4ACB-A3F2-8BACC58602A1}"/>
          </ac:grpSpMkLst>
        </pc:grpChg>
        <pc:grpChg chg="mod">
          <ac:chgData name="Imen Khalifa" userId="1bbb6209-a759-439d-bb2f-8ee4fb879894" providerId="ADAL" clId="{217C6ACA-3155-4439-A5B0-A7A939ADD718}" dt="2022-02-16T09:04:50.918" v="1110"/>
          <ac:grpSpMkLst>
            <pc:docMk/>
            <pc:sldMk cId="2644712681" sldId="639"/>
            <ac:grpSpMk id="43" creationId="{83B9D728-D27B-499F-95E0-922913B997CD}"/>
          </ac:grpSpMkLst>
        </pc:grpChg>
        <pc:picChg chg="del">
          <ac:chgData name="Imen Khalifa" userId="1bbb6209-a759-439d-bb2f-8ee4fb879894" providerId="ADAL" clId="{217C6ACA-3155-4439-A5B0-A7A939ADD718}" dt="2022-02-16T09:04:50.419" v="1109" actId="478"/>
          <ac:picMkLst>
            <pc:docMk/>
            <pc:sldMk cId="2644712681" sldId="639"/>
            <ac:picMk id="4" creationId="{3745EA18-2DAD-424F-92A4-B69C48D72E47}"/>
          </ac:picMkLst>
        </pc:picChg>
        <pc:picChg chg="mod">
          <ac:chgData name="Imen Khalifa" userId="1bbb6209-a759-439d-bb2f-8ee4fb879894" providerId="ADAL" clId="{217C6ACA-3155-4439-A5B0-A7A939ADD718}" dt="2022-02-16T08:20:19.702" v="385" actId="1036"/>
          <ac:picMkLst>
            <pc:docMk/>
            <pc:sldMk cId="2644712681" sldId="639"/>
            <ac:picMk id="7" creationId="{1BAC8041-8537-406E-86B0-1023A8496BD4}"/>
          </ac:picMkLst>
        </pc:picChg>
        <pc:picChg chg="mod">
          <ac:chgData name="Imen Khalifa" userId="1bbb6209-a759-439d-bb2f-8ee4fb879894" providerId="ADAL" clId="{217C6ACA-3155-4439-A5B0-A7A939ADD718}" dt="2022-02-16T08:20:33.446" v="387" actId="1076"/>
          <ac:picMkLst>
            <pc:docMk/>
            <pc:sldMk cId="2644712681" sldId="639"/>
            <ac:picMk id="9" creationId="{3A80B30A-EA5B-4B73-A390-51AADBC7DAFB}"/>
          </ac:picMkLst>
        </pc:picChg>
        <pc:picChg chg="mod">
          <ac:chgData name="Imen Khalifa" userId="1bbb6209-a759-439d-bb2f-8ee4fb879894" providerId="ADAL" clId="{217C6ACA-3155-4439-A5B0-A7A939ADD718}" dt="2022-02-16T09:04:50.918" v="1110"/>
          <ac:picMkLst>
            <pc:docMk/>
            <pc:sldMk cId="2644712681" sldId="639"/>
            <ac:picMk id="45" creationId="{9F0E418F-71EC-48E9-868B-549B1EEB561D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3:53.074" v="1063" actId="164"/>
        <pc:sldMkLst>
          <pc:docMk/>
          <pc:sldMk cId="3541998443" sldId="641"/>
        </pc:sldMkLst>
        <pc:spChg chg="mod">
          <ac:chgData name="Imen Khalifa" userId="1bbb6209-a759-439d-bb2f-8ee4fb879894" providerId="ADAL" clId="{217C6ACA-3155-4439-A5B0-A7A939ADD718}" dt="2022-02-16T09:02:35.120" v="1060" actId="1076"/>
          <ac:spMkLst>
            <pc:docMk/>
            <pc:sldMk cId="3541998443" sldId="641"/>
            <ac:spMk id="2" creationId="{19DF1A1B-458D-4B5F-AECC-E5034612E7F3}"/>
          </ac:spMkLst>
        </pc:spChg>
        <pc:spChg chg="mod">
          <ac:chgData name="Imen Khalifa" userId="1bbb6209-a759-439d-bb2f-8ee4fb879894" providerId="ADAL" clId="{217C6ACA-3155-4439-A5B0-A7A939ADD718}" dt="2022-02-16T08:29:03.929" v="504" actId="1076"/>
          <ac:spMkLst>
            <pc:docMk/>
            <pc:sldMk cId="3541998443" sldId="641"/>
            <ac:spMk id="8" creationId="{459A22FF-BCFA-400B-A36E-5438119645CE}"/>
          </ac:spMkLst>
        </pc:spChg>
        <pc:spChg chg="mod">
          <ac:chgData name="Imen Khalifa" userId="1bbb6209-a759-439d-bb2f-8ee4fb879894" providerId="ADAL" clId="{217C6ACA-3155-4439-A5B0-A7A939ADD718}" dt="2022-02-16T08:29:21.309" v="507" actId="1076"/>
          <ac:spMkLst>
            <pc:docMk/>
            <pc:sldMk cId="3541998443" sldId="641"/>
            <ac:spMk id="10" creationId="{50F7A8BF-2B95-4F23-B403-1709DE0D807C}"/>
          </ac:spMkLst>
        </pc:spChg>
        <pc:spChg chg="mod">
          <ac:chgData name="Imen Khalifa" userId="1bbb6209-a759-439d-bb2f-8ee4fb879894" providerId="ADAL" clId="{217C6ACA-3155-4439-A5B0-A7A939ADD718}" dt="2022-02-16T08:28:39.130" v="498" actId="1076"/>
          <ac:spMkLst>
            <pc:docMk/>
            <pc:sldMk cId="3541998443" sldId="641"/>
            <ac:spMk id="12" creationId="{B3B0CFFD-4F30-4CC2-A4B0-E479F0256D59}"/>
          </ac:spMkLst>
        </pc:spChg>
        <pc:spChg chg="add mod ord">
          <ac:chgData name="Imen Khalifa" userId="1bbb6209-a759-439d-bb2f-8ee4fb879894" providerId="ADAL" clId="{217C6ACA-3155-4439-A5B0-A7A939ADD718}" dt="2022-02-16T08:28:34.675" v="497" actId="167"/>
          <ac:spMkLst>
            <pc:docMk/>
            <pc:sldMk cId="3541998443" sldId="641"/>
            <ac:spMk id="17" creationId="{A7818CC2-80FD-429E-BAF8-9F6BAC774EF7}"/>
          </ac:spMkLst>
        </pc:spChg>
        <pc:spChg chg="add mod">
          <ac:chgData name="Imen Khalifa" userId="1bbb6209-a759-439d-bb2f-8ee4fb879894" providerId="ADAL" clId="{217C6ACA-3155-4439-A5B0-A7A939ADD718}" dt="2022-02-16T09:03:13.569" v="1061" actId="164"/>
          <ac:spMkLst>
            <pc:docMk/>
            <pc:sldMk cId="3541998443" sldId="641"/>
            <ac:spMk id="18" creationId="{78D95D37-8824-41C6-B95C-74265D2CC309}"/>
          </ac:spMkLst>
        </pc:spChg>
        <pc:spChg chg="add mod">
          <ac:chgData name="Imen Khalifa" userId="1bbb6209-a759-439d-bb2f-8ee4fb879894" providerId="ADAL" clId="{217C6ACA-3155-4439-A5B0-A7A939ADD718}" dt="2022-02-16T09:03:13.569" v="1061" actId="164"/>
          <ac:spMkLst>
            <pc:docMk/>
            <pc:sldMk cId="3541998443" sldId="641"/>
            <ac:spMk id="19" creationId="{EBE9CFCC-A9D6-48B9-B73B-1AA4EBEFBBFA}"/>
          </ac:spMkLst>
        </pc:spChg>
        <pc:spChg chg="add mod">
          <ac:chgData name="Imen Khalifa" userId="1bbb6209-a759-439d-bb2f-8ee4fb879894" providerId="ADAL" clId="{217C6ACA-3155-4439-A5B0-A7A939ADD718}" dt="2022-02-16T09:03:13.569" v="1061" actId="164"/>
          <ac:spMkLst>
            <pc:docMk/>
            <pc:sldMk cId="3541998443" sldId="641"/>
            <ac:spMk id="20" creationId="{46D6C70E-F5F6-407A-8FE4-EDE752959025}"/>
          </ac:spMkLst>
        </pc:spChg>
        <pc:spChg chg="add mod">
          <ac:chgData name="Imen Khalifa" userId="1bbb6209-a759-439d-bb2f-8ee4fb879894" providerId="ADAL" clId="{217C6ACA-3155-4439-A5B0-A7A939ADD718}" dt="2022-02-16T09:03:23.895" v="1062" actId="164"/>
          <ac:spMkLst>
            <pc:docMk/>
            <pc:sldMk cId="3541998443" sldId="641"/>
            <ac:spMk id="22" creationId="{CB07FFC8-FA20-433D-AD7C-A588D7EC4371}"/>
          </ac:spMkLst>
        </pc:spChg>
        <pc:spChg chg="add mod">
          <ac:chgData name="Imen Khalifa" userId="1bbb6209-a759-439d-bb2f-8ee4fb879894" providerId="ADAL" clId="{217C6ACA-3155-4439-A5B0-A7A939ADD718}" dt="2022-02-16T09:03:23.895" v="1062" actId="164"/>
          <ac:spMkLst>
            <pc:docMk/>
            <pc:sldMk cId="3541998443" sldId="641"/>
            <ac:spMk id="23" creationId="{8356FD84-FDB5-4887-8F92-C4724C298105}"/>
          </ac:spMkLst>
        </pc:spChg>
        <pc:spChg chg="add mod">
          <ac:chgData name="Imen Khalifa" userId="1bbb6209-a759-439d-bb2f-8ee4fb879894" providerId="ADAL" clId="{217C6ACA-3155-4439-A5B0-A7A939ADD718}" dt="2022-02-16T09:03:23.895" v="1062" actId="164"/>
          <ac:spMkLst>
            <pc:docMk/>
            <pc:sldMk cId="3541998443" sldId="641"/>
            <ac:spMk id="24" creationId="{86EF51FC-C60A-450E-B56D-B0BCB12B9CEE}"/>
          </ac:spMkLst>
        </pc:spChg>
        <pc:spChg chg="add mod">
          <ac:chgData name="Imen Khalifa" userId="1bbb6209-a759-439d-bb2f-8ee4fb879894" providerId="ADAL" clId="{217C6ACA-3155-4439-A5B0-A7A939ADD718}" dt="2022-02-16T09:03:53.074" v="1063" actId="164"/>
          <ac:spMkLst>
            <pc:docMk/>
            <pc:sldMk cId="3541998443" sldId="641"/>
            <ac:spMk id="26" creationId="{883974A9-1535-4FAC-97D8-6F20036E2A39}"/>
          </ac:spMkLst>
        </pc:spChg>
        <pc:spChg chg="add mod">
          <ac:chgData name="Imen Khalifa" userId="1bbb6209-a759-439d-bb2f-8ee4fb879894" providerId="ADAL" clId="{217C6ACA-3155-4439-A5B0-A7A939ADD718}" dt="2022-02-16T09:03:53.074" v="1063" actId="164"/>
          <ac:spMkLst>
            <pc:docMk/>
            <pc:sldMk cId="3541998443" sldId="641"/>
            <ac:spMk id="27" creationId="{926B19A5-FF6D-4A31-A45B-C9FDB062CD2B}"/>
          </ac:spMkLst>
        </pc:spChg>
        <pc:spChg chg="add mod">
          <ac:chgData name="Imen Khalifa" userId="1bbb6209-a759-439d-bb2f-8ee4fb879894" providerId="ADAL" clId="{217C6ACA-3155-4439-A5B0-A7A939ADD718}" dt="2022-02-16T09:02:13.487" v="1053" actId="164"/>
          <ac:spMkLst>
            <pc:docMk/>
            <pc:sldMk cId="3541998443" sldId="641"/>
            <ac:spMk id="28" creationId="{F1DBA5A0-EEF3-4EAD-9620-AC1AE1195000}"/>
          </ac:spMkLst>
        </pc:spChg>
        <pc:grpChg chg="add mod">
          <ac:chgData name="Imen Khalifa" userId="1bbb6209-a759-439d-bb2f-8ee4fb879894" providerId="ADAL" clId="{217C6ACA-3155-4439-A5B0-A7A939ADD718}" dt="2022-02-16T09:03:53.074" v="1063" actId="164"/>
          <ac:grpSpMkLst>
            <pc:docMk/>
            <pc:sldMk cId="3541998443" sldId="641"/>
            <ac:grpSpMk id="32" creationId="{10713CFC-EF5F-4C5B-AC23-A2A0A235B02A}"/>
          </ac:grpSpMkLst>
        </pc:grpChg>
        <pc:grpChg chg="add mod">
          <ac:chgData name="Imen Khalifa" userId="1bbb6209-a759-439d-bb2f-8ee4fb879894" providerId="ADAL" clId="{217C6ACA-3155-4439-A5B0-A7A939ADD718}" dt="2022-02-16T09:03:13.569" v="1061" actId="164"/>
          <ac:grpSpMkLst>
            <pc:docMk/>
            <pc:sldMk cId="3541998443" sldId="641"/>
            <ac:grpSpMk id="33" creationId="{4E2D1268-8DFA-4F50-90C3-4D1A74B5B9FD}"/>
          </ac:grpSpMkLst>
        </pc:grpChg>
        <pc:grpChg chg="add mod">
          <ac:chgData name="Imen Khalifa" userId="1bbb6209-a759-439d-bb2f-8ee4fb879894" providerId="ADAL" clId="{217C6ACA-3155-4439-A5B0-A7A939ADD718}" dt="2022-02-16T09:03:23.895" v="1062" actId="164"/>
          <ac:grpSpMkLst>
            <pc:docMk/>
            <pc:sldMk cId="3541998443" sldId="641"/>
            <ac:grpSpMk id="34" creationId="{A9C07934-F731-494B-B610-E548B82065ED}"/>
          </ac:grpSpMkLst>
        </pc:grpChg>
        <pc:grpChg chg="add mod">
          <ac:chgData name="Imen Khalifa" userId="1bbb6209-a759-439d-bb2f-8ee4fb879894" providerId="ADAL" clId="{217C6ACA-3155-4439-A5B0-A7A939ADD718}" dt="2022-02-16T09:03:53.074" v="1063" actId="164"/>
          <ac:grpSpMkLst>
            <pc:docMk/>
            <pc:sldMk cId="3541998443" sldId="641"/>
            <ac:grpSpMk id="35" creationId="{D3E7E3F6-E5AB-4E61-95E2-D9DA385D88CE}"/>
          </ac:grpSpMkLst>
        </pc:grpChg>
        <pc:picChg chg="add mod">
          <ac:chgData name="Imen Khalifa" userId="1bbb6209-a759-439d-bb2f-8ee4fb879894" providerId="ADAL" clId="{217C6ACA-3155-4439-A5B0-A7A939ADD718}" dt="2022-02-16T09:03:23.895" v="1062" actId="164"/>
          <ac:picMkLst>
            <pc:docMk/>
            <pc:sldMk cId="3541998443" sldId="641"/>
            <ac:picMk id="4" creationId="{5CF7C622-FF74-4357-A84F-2C6B6C9B4BEB}"/>
          </ac:picMkLst>
        </pc:picChg>
        <pc:picChg chg="mod">
          <ac:chgData name="Imen Khalifa" userId="1bbb6209-a759-439d-bb2f-8ee4fb879894" providerId="ADAL" clId="{217C6ACA-3155-4439-A5B0-A7A939ADD718}" dt="2022-02-16T08:28:58.263" v="503" actId="1076"/>
          <ac:picMkLst>
            <pc:docMk/>
            <pc:sldMk cId="3541998443" sldId="641"/>
            <ac:picMk id="9" creationId="{804DBC98-3E9A-4FE4-A1F5-43EBF7CF138D}"/>
          </ac:picMkLst>
        </pc:picChg>
        <pc:picChg chg="mod">
          <ac:chgData name="Imen Khalifa" userId="1bbb6209-a759-439d-bb2f-8ee4fb879894" providerId="ADAL" clId="{217C6ACA-3155-4439-A5B0-A7A939ADD718}" dt="2022-02-16T08:29:18.296" v="506" actId="1076"/>
          <ac:picMkLst>
            <pc:docMk/>
            <pc:sldMk cId="3541998443" sldId="641"/>
            <ac:picMk id="11" creationId="{A6725503-4E24-4FCA-84A6-031C1D8F7BED}"/>
          </ac:picMkLst>
        </pc:picChg>
        <pc:picChg chg="del mod">
          <ac:chgData name="Imen Khalifa" userId="1bbb6209-a759-439d-bb2f-8ee4fb879894" providerId="ADAL" clId="{217C6ACA-3155-4439-A5B0-A7A939ADD718}" dt="2022-02-16T08:54:35.834" v="928" actId="478"/>
          <ac:picMkLst>
            <pc:docMk/>
            <pc:sldMk cId="3541998443" sldId="641"/>
            <ac:picMk id="14" creationId="{5C982EE5-4548-4B92-9219-9D5BCED61061}"/>
          </ac:picMkLst>
        </pc:picChg>
        <pc:picChg chg="del">
          <ac:chgData name="Imen Khalifa" userId="1bbb6209-a759-439d-bb2f-8ee4fb879894" providerId="ADAL" clId="{217C6ACA-3155-4439-A5B0-A7A939ADD718}" dt="2022-02-16T08:53:47.216" v="894" actId="478"/>
          <ac:picMkLst>
            <pc:docMk/>
            <pc:sldMk cId="3541998443" sldId="641"/>
            <ac:picMk id="15" creationId="{A5725DBC-71E3-41CA-8494-9E11F3526A5D}"/>
          </ac:picMkLst>
        </pc:picChg>
        <pc:picChg chg="del mod">
          <ac:chgData name="Imen Khalifa" userId="1bbb6209-a759-439d-bb2f-8ee4fb879894" providerId="ADAL" clId="{217C6ACA-3155-4439-A5B0-A7A939ADD718}" dt="2022-02-16T08:55:00.461" v="939" actId="478"/>
          <ac:picMkLst>
            <pc:docMk/>
            <pc:sldMk cId="3541998443" sldId="641"/>
            <ac:picMk id="16" creationId="{A84717F5-A428-42F6-BDD2-A49E3DD446AD}"/>
          </ac:picMkLst>
        </pc:picChg>
        <pc:picChg chg="add mod">
          <ac:chgData name="Imen Khalifa" userId="1bbb6209-a759-439d-bb2f-8ee4fb879894" providerId="ADAL" clId="{217C6ACA-3155-4439-A5B0-A7A939ADD718}" dt="2022-02-16T09:03:13.569" v="1061" actId="164"/>
          <ac:picMkLst>
            <pc:docMk/>
            <pc:sldMk cId="3541998443" sldId="641"/>
            <ac:picMk id="21" creationId="{A776B77D-2853-42E6-8053-EB61271B0AF8}"/>
          </ac:picMkLst>
        </pc:picChg>
        <pc:picChg chg="add del mod">
          <ac:chgData name="Imen Khalifa" userId="1bbb6209-a759-439d-bb2f-8ee4fb879894" providerId="ADAL" clId="{217C6ACA-3155-4439-A5B0-A7A939ADD718}" dt="2022-02-16T08:54:38.695" v="929" actId="478"/>
          <ac:picMkLst>
            <pc:docMk/>
            <pc:sldMk cId="3541998443" sldId="641"/>
            <ac:picMk id="25" creationId="{6FECCFC6-CCAD-45C4-9C89-BAFC864DEBA6}"/>
          </ac:picMkLst>
        </pc:picChg>
        <pc:picChg chg="add del mod">
          <ac:chgData name="Imen Khalifa" userId="1bbb6209-a759-439d-bb2f-8ee4fb879894" providerId="ADAL" clId="{217C6ACA-3155-4439-A5B0-A7A939ADD718}" dt="2022-02-16T08:56:18.169" v="1015" actId="478"/>
          <ac:picMkLst>
            <pc:docMk/>
            <pc:sldMk cId="3541998443" sldId="641"/>
            <ac:picMk id="29" creationId="{1032A01D-7D4D-4510-A199-A0079B8F6B14}"/>
          </ac:picMkLst>
        </pc:picChg>
        <pc:picChg chg="add mod">
          <ac:chgData name="Imen Khalifa" userId="1bbb6209-a759-439d-bb2f-8ee4fb879894" providerId="ADAL" clId="{217C6ACA-3155-4439-A5B0-A7A939ADD718}" dt="2022-02-16T09:02:13.487" v="1053" actId="164"/>
          <ac:picMkLst>
            <pc:docMk/>
            <pc:sldMk cId="3541998443" sldId="641"/>
            <ac:picMk id="31" creationId="{7E4FDB03-D216-4FEE-8C5E-4DFA1BE3E614}"/>
          </ac:picMkLst>
        </pc:picChg>
      </pc:sldChg>
      <pc:sldChg chg="addSp modSp mod">
        <pc:chgData name="Imen Khalifa" userId="1bbb6209-a759-439d-bb2f-8ee4fb879894" providerId="ADAL" clId="{217C6ACA-3155-4439-A5B0-A7A939ADD718}" dt="2022-02-16T08:32:32.907" v="537" actId="1076"/>
        <pc:sldMkLst>
          <pc:docMk/>
          <pc:sldMk cId="4236416843" sldId="652"/>
        </pc:sldMkLst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2" creationId="{304E8FD4-8AEF-4059-A53B-CD532E03C224}"/>
          </ac:spMkLst>
        </pc:spChg>
        <pc:spChg chg="add mod ord">
          <ac:chgData name="Imen Khalifa" userId="1bbb6209-a759-439d-bb2f-8ee4fb879894" providerId="ADAL" clId="{217C6ACA-3155-4439-A5B0-A7A939ADD718}" dt="2022-02-16T08:11:47.274" v="342" actId="207"/>
          <ac:spMkLst>
            <pc:docMk/>
            <pc:sldMk cId="4236416843" sldId="652"/>
            <ac:spMk id="3" creationId="{E142F0EC-2702-4640-9C85-645BD4415FA9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4" creationId="{18DCB153-50DB-4CC5-A9D4-CD95C5E2ADE0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7" creationId="{CDB536A2-C931-4A3E-A5FB-2E474928FC41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9" creationId="{3DAC1D08-11B3-4934-89A8-EEBB54F1AA52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10" creationId="{660BEEAD-5CE5-4D9B-AE3C-E481314B4B6D}"/>
          </ac:spMkLst>
        </pc:spChg>
        <pc:spChg chg="mod">
          <ac:chgData name="Imen Khalifa" userId="1bbb6209-a759-439d-bb2f-8ee4fb879894" providerId="ADAL" clId="{217C6ACA-3155-4439-A5B0-A7A939ADD718}" dt="2022-02-16T08:32:16.791" v="535" actId="1036"/>
          <ac:spMkLst>
            <pc:docMk/>
            <pc:sldMk cId="4236416843" sldId="652"/>
            <ac:spMk id="11" creationId="{F74D33F2-896F-413A-B72D-8305F2DBC01E}"/>
          </ac:spMkLst>
        </pc:spChg>
        <pc:spChg chg="mod">
          <ac:chgData name="Imen Khalifa" userId="1bbb6209-a759-439d-bb2f-8ee4fb879894" providerId="ADAL" clId="{217C6ACA-3155-4439-A5B0-A7A939ADD718}" dt="2022-02-16T08:11:15.393" v="338" actId="1076"/>
          <ac:spMkLst>
            <pc:docMk/>
            <pc:sldMk cId="4236416843" sldId="652"/>
            <ac:spMk id="12" creationId="{25B67846-9E0A-4C3C-A791-7D962F8A71CA}"/>
          </ac:spMkLst>
        </pc:spChg>
        <pc:spChg chg="mod">
          <ac:chgData name="Imen Khalifa" userId="1bbb6209-a759-439d-bb2f-8ee4fb879894" providerId="ADAL" clId="{217C6ACA-3155-4439-A5B0-A7A939ADD718}" dt="2022-02-16T08:32:32.907" v="537" actId="1076"/>
          <ac:spMkLst>
            <pc:docMk/>
            <pc:sldMk cId="4236416843" sldId="652"/>
            <ac:spMk id="14" creationId="{C932F979-C644-49F8-ABB1-FDA953C35CD7}"/>
          </ac:spMkLst>
        </pc:spChg>
        <pc:picChg chg="mod">
          <ac:chgData name="Imen Khalifa" userId="1bbb6209-a759-439d-bb2f-8ee4fb879894" providerId="ADAL" clId="{217C6ACA-3155-4439-A5B0-A7A939ADD718}" dt="2022-02-16T08:11:30.368" v="341" actId="1076"/>
          <ac:picMkLst>
            <pc:docMk/>
            <pc:sldMk cId="4236416843" sldId="652"/>
            <ac:picMk id="13" creationId="{40AA9833-25A1-4E72-8572-B7B8512302F9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5:52.733" v="1119" actId="1582"/>
        <pc:sldMkLst>
          <pc:docMk/>
          <pc:sldMk cId="137349108" sldId="653"/>
        </pc:sldMkLst>
        <pc:spChg chg="mod">
          <ac:chgData name="Imen Khalifa" userId="1bbb6209-a759-439d-bb2f-8ee4fb879894" providerId="ADAL" clId="{217C6ACA-3155-4439-A5B0-A7A939ADD718}" dt="2022-02-16T08:29:29.889" v="510" actId="1076"/>
          <ac:spMkLst>
            <pc:docMk/>
            <pc:sldMk cId="137349108" sldId="653"/>
            <ac:spMk id="6" creationId="{425C02B8-B054-47A1-A72B-20DD894802CF}"/>
          </ac:spMkLst>
        </pc:spChg>
        <pc:spChg chg="mod">
          <ac:chgData name="Imen Khalifa" userId="1bbb6209-a759-439d-bb2f-8ee4fb879894" providerId="ADAL" clId="{217C6ACA-3155-4439-A5B0-A7A939ADD718}" dt="2022-02-16T08:29:37.765" v="511" actId="1076"/>
          <ac:spMkLst>
            <pc:docMk/>
            <pc:sldMk cId="137349108" sldId="653"/>
            <ac:spMk id="7" creationId="{CC3CBF17-C6A8-40F7-AFF9-3E368DE010C5}"/>
          </ac:spMkLst>
        </pc:spChg>
        <pc:spChg chg="mod">
          <ac:chgData name="Imen Khalifa" userId="1bbb6209-a759-439d-bb2f-8ee4fb879894" providerId="ADAL" clId="{217C6ACA-3155-4439-A5B0-A7A939ADD718}" dt="2022-02-16T08:29:47.585" v="513" actId="1076"/>
          <ac:spMkLst>
            <pc:docMk/>
            <pc:sldMk cId="137349108" sldId="653"/>
            <ac:spMk id="9" creationId="{28600B35-7A4C-430F-8A46-AB3E41E61525}"/>
          </ac:spMkLst>
        </pc:spChg>
        <pc:spChg chg="mod">
          <ac:chgData name="Imen Khalifa" userId="1bbb6209-a759-439d-bb2f-8ee4fb879894" providerId="ADAL" clId="{217C6ACA-3155-4439-A5B0-A7A939ADD718}" dt="2022-02-16T09:05:52.733" v="1119" actId="1582"/>
          <ac:spMkLst>
            <pc:docMk/>
            <pc:sldMk cId="137349108" sldId="653"/>
            <ac:spMk id="13" creationId="{9116BCB4-7B4A-4CF2-B826-1703648A3590}"/>
          </ac:spMkLst>
        </pc:spChg>
        <pc:spChg chg="mod">
          <ac:chgData name="Imen Khalifa" userId="1bbb6209-a759-439d-bb2f-8ee4fb879894" providerId="ADAL" clId="{217C6ACA-3155-4439-A5B0-A7A939ADD718}" dt="2022-02-16T09:05:52.733" v="1119" actId="1582"/>
          <ac:spMkLst>
            <pc:docMk/>
            <pc:sldMk cId="137349108" sldId="653"/>
            <ac:spMk id="14" creationId="{6560083B-98D2-42AB-9150-05EE77668983}"/>
          </ac:spMkLst>
        </pc:spChg>
        <pc:spChg chg="mod">
          <ac:chgData name="Imen Khalifa" userId="1bbb6209-a759-439d-bb2f-8ee4fb879894" providerId="ADAL" clId="{217C6ACA-3155-4439-A5B0-A7A939ADD718}" dt="2022-02-16T09:05:52.733" v="1119" actId="1582"/>
          <ac:spMkLst>
            <pc:docMk/>
            <pc:sldMk cId="137349108" sldId="653"/>
            <ac:spMk id="15" creationId="{C1B0D366-37BD-44DD-89D0-434ADAADE96C}"/>
          </ac:spMkLst>
        </pc:spChg>
        <pc:spChg chg="mod">
          <ac:chgData name="Imen Khalifa" userId="1bbb6209-a759-439d-bb2f-8ee4fb879894" providerId="ADAL" clId="{217C6ACA-3155-4439-A5B0-A7A939ADD718}" dt="2022-02-16T09:05:52.733" v="1119" actId="1582"/>
          <ac:spMkLst>
            <pc:docMk/>
            <pc:sldMk cId="137349108" sldId="653"/>
            <ac:spMk id="16" creationId="{0EE45B3E-7328-4E08-BA4F-CA77DB35B382}"/>
          </ac:spMkLst>
        </pc:spChg>
        <pc:spChg chg="add mod ord">
          <ac:chgData name="Imen Khalifa" userId="1bbb6209-a759-439d-bb2f-8ee4fb879894" providerId="ADAL" clId="{217C6ACA-3155-4439-A5B0-A7A939ADD718}" dt="2022-02-16T08:29:26.445" v="509" actId="167"/>
          <ac:spMkLst>
            <pc:docMk/>
            <pc:sldMk cId="137349108" sldId="653"/>
            <ac:spMk id="17" creationId="{23864EA4-E84E-4FF5-AEA3-F917C6429C46}"/>
          </ac:spMkLst>
        </pc:spChg>
        <pc:spChg chg="add mod">
          <ac:chgData name="Imen Khalifa" userId="1bbb6209-a759-439d-bb2f-8ee4fb879894" providerId="ADAL" clId="{217C6ACA-3155-4439-A5B0-A7A939ADD718}" dt="2022-02-16T08:54:03.209" v="925"/>
          <ac:spMkLst>
            <pc:docMk/>
            <pc:sldMk cId="137349108" sldId="653"/>
            <ac:spMk id="18" creationId="{928DEA34-C243-452D-8CDC-907875A678A0}"/>
          </ac:spMkLst>
        </pc:spChg>
        <pc:spChg chg="add mod">
          <ac:chgData name="Imen Khalifa" userId="1bbb6209-a759-439d-bb2f-8ee4fb879894" providerId="ADAL" clId="{217C6ACA-3155-4439-A5B0-A7A939ADD718}" dt="2022-02-16T08:54:03.209" v="925"/>
          <ac:spMkLst>
            <pc:docMk/>
            <pc:sldMk cId="137349108" sldId="653"/>
            <ac:spMk id="19" creationId="{D7F9EEEE-E20A-4B58-A328-157FC3139E7A}"/>
          </ac:spMkLst>
        </pc:spChg>
        <pc:spChg chg="add mod">
          <ac:chgData name="Imen Khalifa" userId="1bbb6209-a759-439d-bb2f-8ee4fb879894" providerId="ADAL" clId="{217C6ACA-3155-4439-A5B0-A7A939ADD718}" dt="2022-02-16T08:54:03.209" v="925"/>
          <ac:spMkLst>
            <pc:docMk/>
            <pc:sldMk cId="137349108" sldId="653"/>
            <ac:spMk id="20" creationId="{78F29DFC-5473-4933-AC2B-B6EF05337AF7}"/>
          </ac:spMkLst>
        </pc:spChg>
        <pc:picChg chg="mod">
          <ac:chgData name="Imen Khalifa" userId="1bbb6209-a759-439d-bb2f-8ee4fb879894" providerId="ADAL" clId="{217C6ACA-3155-4439-A5B0-A7A939ADD718}" dt="2022-02-16T08:29:37.765" v="511" actId="1076"/>
          <ac:picMkLst>
            <pc:docMk/>
            <pc:sldMk cId="137349108" sldId="653"/>
            <ac:picMk id="8" creationId="{E60BE504-A59B-4417-997C-F888835DCFA3}"/>
          </ac:picMkLst>
        </pc:picChg>
        <pc:picChg chg="mod">
          <ac:chgData name="Imen Khalifa" userId="1bbb6209-a759-439d-bb2f-8ee4fb879894" providerId="ADAL" clId="{217C6ACA-3155-4439-A5B0-A7A939ADD718}" dt="2022-02-16T08:29:41.908" v="512" actId="1076"/>
          <ac:picMkLst>
            <pc:docMk/>
            <pc:sldMk cId="137349108" sldId="653"/>
            <ac:picMk id="10" creationId="{AF1D905A-9CD0-415D-8640-14CBD534655C}"/>
          </ac:picMkLst>
        </pc:picChg>
        <pc:picChg chg="del">
          <ac:chgData name="Imen Khalifa" userId="1bbb6209-a759-439d-bb2f-8ee4fb879894" providerId="ADAL" clId="{217C6ACA-3155-4439-A5B0-A7A939ADD718}" dt="2022-02-16T08:54:02.661" v="924" actId="478"/>
          <ac:picMkLst>
            <pc:docMk/>
            <pc:sldMk cId="137349108" sldId="653"/>
            <ac:picMk id="12" creationId="{BD6C8750-1A26-4D05-9900-86E0423DA659}"/>
          </ac:picMkLst>
        </pc:picChg>
        <pc:picChg chg="add mod">
          <ac:chgData name="Imen Khalifa" userId="1bbb6209-a759-439d-bb2f-8ee4fb879894" providerId="ADAL" clId="{217C6ACA-3155-4439-A5B0-A7A939ADD718}" dt="2022-02-16T08:54:03.209" v="925"/>
          <ac:picMkLst>
            <pc:docMk/>
            <pc:sldMk cId="137349108" sldId="653"/>
            <ac:picMk id="21" creationId="{EEC50BC4-DEB1-42AC-8C90-1EBB06C4DB0E}"/>
          </ac:picMkLst>
        </pc:picChg>
      </pc:sldChg>
      <pc:sldChg chg="addSp delSp modSp mod">
        <pc:chgData name="Imen Khalifa" userId="1bbb6209-a759-439d-bb2f-8ee4fb879894" providerId="ADAL" clId="{217C6ACA-3155-4439-A5B0-A7A939ADD718}" dt="2022-02-16T09:05:11.957" v="1112"/>
        <pc:sldMkLst>
          <pc:docMk/>
          <pc:sldMk cId="1666687922" sldId="654"/>
        </pc:sldMkLst>
        <pc:spChg chg="mod">
          <ac:chgData name="Imen Khalifa" userId="1bbb6209-a759-439d-bb2f-8ee4fb879894" providerId="ADAL" clId="{217C6ACA-3155-4439-A5B0-A7A939ADD718}" dt="2022-02-16T08:24:29.012" v="441" actId="1076"/>
          <ac:spMkLst>
            <pc:docMk/>
            <pc:sldMk cId="1666687922" sldId="654"/>
            <ac:spMk id="9" creationId="{EBE61361-93D3-4D34-8004-5B1206F223CC}"/>
          </ac:spMkLst>
        </pc:spChg>
        <pc:spChg chg="mod">
          <ac:chgData name="Imen Khalifa" userId="1bbb6209-a759-439d-bb2f-8ee4fb879894" providerId="ADAL" clId="{217C6ACA-3155-4439-A5B0-A7A939ADD718}" dt="2022-02-16T08:24:21.260" v="439" actId="1076"/>
          <ac:spMkLst>
            <pc:docMk/>
            <pc:sldMk cId="1666687922" sldId="654"/>
            <ac:spMk id="11" creationId="{F26EC048-8FD6-4E1C-9FE1-C9CE5C96024B}"/>
          </ac:spMkLst>
        </pc:spChg>
        <pc:spChg chg="mod">
          <ac:chgData name="Imen Khalifa" userId="1bbb6209-a759-439d-bb2f-8ee4fb879894" providerId="ADAL" clId="{217C6ACA-3155-4439-A5B0-A7A939ADD718}" dt="2022-02-16T08:23:42.446" v="422" actId="1076"/>
          <ac:spMkLst>
            <pc:docMk/>
            <pc:sldMk cId="1666687922" sldId="654"/>
            <ac:spMk id="13" creationId="{DD0D70B4-1E73-4015-B2D9-0A326B139459}"/>
          </ac:spMkLst>
        </pc:spChg>
        <pc:spChg chg="add mod ord">
          <ac:chgData name="Imen Khalifa" userId="1bbb6209-a759-439d-bb2f-8ee4fb879894" providerId="ADAL" clId="{217C6ACA-3155-4439-A5B0-A7A939ADD718}" dt="2022-02-16T08:24:17.460" v="438" actId="14100"/>
          <ac:spMkLst>
            <pc:docMk/>
            <pc:sldMk cId="1666687922" sldId="654"/>
            <ac:spMk id="26" creationId="{1126DA84-7558-4571-833C-0D1D747926F0}"/>
          </ac:spMkLst>
        </pc:spChg>
        <pc:spChg chg="mod">
          <ac:chgData name="Imen Khalifa" userId="1bbb6209-a759-439d-bb2f-8ee4fb879894" providerId="ADAL" clId="{217C6ACA-3155-4439-A5B0-A7A939ADD718}" dt="2022-02-16T09:05:11.957" v="1112"/>
          <ac:spMkLst>
            <pc:docMk/>
            <pc:sldMk cId="1666687922" sldId="654"/>
            <ac:spMk id="28" creationId="{A9311416-C7FE-41C3-BD95-7201CB5169A5}"/>
          </ac:spMkLst>
        </pc:spChg>
        <pc:spChg chg="mod">
          <ac:chgData name="Imen Khalifa" userId="1bbb6209-a759-439d-bb2f-8ee4fb879894" providerId="ADAL" clId="{217C6ACA-3155-4439-A5B0-A7A939ADD718}" dt="2022-02-16T09:05:11.957" v="1112"/>
          <ac:spMkLst>
            <pc:docMk/>
            <pc:sldMk cId="1666687922" sldId="654"/>
            <ac:spMk id="29" creationId="{B5EAEA48-5435-4E4A-BCDB-41DF896B95E7}"/>
          </ac:spMkLst>
        </pc:spChg>
        <pc:spChg chg="mod">
          <ac:chgData name="Imen Khalifa" userId="1bbb6209-a759-439d-bb2f-8ee4fb879894" providerId="ADAL" clId="{217C6ACA-3155-4439-A5B0-A7A939ADD718}" dt="2022-02-16T09:05:11.957" v="1112"/>
          <ac:spMkLst>
            <pc:docMk/>
            <pc:sldMk cId="1666687922" sldId="654"/>
            <ac:spMk id="30" creationId="{B0B2649F-7324-4731-B2C4-D76DFAA35D65}"/>
          </ac:spMkLst>
        </pc:spChg>
        <pc:grpChg chg="add mod">
          <ac:chgData name="Imen Khalifa" userId="1bbb6209-a759-439d-bb2f-8ee4fb879894" providerId="ADAL" clId="{217C6ACA-3155-4439-A5B0-A7A939ADD718}" dt="2022-02-16T09:05:11.957" v="1112"/>
          <ac:grpSpMkLst>
            <pc:docMk/>
            <pc:sldMk cId="1666687922" sldId="654"/>
            <ac:grpSpMk id="27" creationId="{B1669084-3F3E-4339-B386-48244A48FA4F}"/>
          </ac:grpSpMkLst>
        </pc:grpChg>
        <pc:picChg chg="mod">
          <ac:chgData name="Imen Khalifa" userId="1bbb6209-a759-439d-bb2f-8ee4fb879894" providerId="ADAL" clId="{217C6ACA-3155-4439-A5B0-A7A939ADD718}" dt="2022-02-16T08:23:48.840" v="423" actId="1076"/>
          <ac:picMkLst>
            <pc:docMk/>
            <pc:sldMk cId="1666687922" sldId="654"/>
            <ac:picMk id="10" creationId="{33618C3F-59D8-4B0E-8AEE-E0FB5F2BD2DF}"/>
          </ac:picMkLst>
        </pc:picChg>
        <pc:picChg chg="mod">
          <ac:chgData name="Imen Khalifa" userId="1bbb6209-a759-439d-bb2f-8ee4fb879894" providerId="ADAL" clId="{217C6ACA-3155-4439-A5B0-A7A939ADD718}" dt="2022-02-16T08:24:24.623" v="440" actId="1076"/>
          <ac:picMkLst>
            <pc:docMk/>
            <pc:sldMk cId="1666687922" sldId="654"/>
            <ac:picMk id="12" creationId="{CDAFE337-F0FD-4BB9-9365-6CCDA2207092}"/>
          </ac:picMkLst>
        </pc:picChg>
        <pc:picChg chg="del">
          <ac:chgData name="Imen Khalifa" userId="1bbb6209-a759-439d-bb2f-8ee4fb879894" providerId="ADAL" clId="{217C6ACA-3155-4439-A5B0-A7A939ADD718}" dt="2022-02-16T09:05:11.297" v="1111" actId="478"/>
          <ac:picMkLst>
            <pc:docMk/>
            <pc:sldMk cId="1666687922" sldId="654"/>
            <ac:picMk id="25" creationId="{FE158CFF-E2FA-4CD0-8A2A-BEFEC55051C7}"/>
          </ac:picMkLst>
        </pc:picChg>
        <pc:picChg chg="mod">
          <ac:chgData name="Imen Khalifa" userId="1bbb6209-a759-439d-bb2f-8ee4fb879894" providerId="ADAL" clId="{217C6ACA-3155-4439-A5B0-A7A939ADD718}" dt="2022-02-16T09:05:11.957" v="1112"/>
          <ac:picMkLst>
            <pc:docMk/>
            <pc:sldMk cId="1666687922" sldId="654"/>
            <ac:picMk id="31" creationId="{5284229A-4844-4C47-BF7C-D9FBA4180896}"/>
          </ac:picMkLst>
        </pc:picChg>
      </pc:sldChg>
      <pc:sldChg chg="addSp delSp modSp new mod">
        <pc:chgData name="Imen Khalifa" userId="1bbb6209-a759-439d-bb2f-8ee4fb879894" providerId="ADAL" clId="{217C6ACA-3155-4439-A5B0-A7A939ADD718}" dt="2022-04-11T12:57:39.353" v="1178" actId="1076"/>
        <pc:sldMkLst>
          <pc:docMk/>
          <pc:sldMk cId="2179561387" sldId="657"/>
        </pc:sldMkLst>
        <pc:spChg chg="add mod">
          <ac:chgData name="Imen Khalifa" userId="1bbb6209-a759-439d-bb2f-8ee4fb879894" providerId="ADAL" clId="{217C6ACA-3155-4439-A5B0-A7A939ADD718}" dt="2022-02-16T15:12:30.862" v="1137" actId="1076"/>
          <ac:spMkLst>
            <pc:docMk/>
            <pc:sldMk cId="2179561387" sldId="657"/>
            <ac:spMk id="9" creationId="{D1FFED9F-8313-4228-B9A0-D3186A38D0A1}"/>
          </ac:spMkLst>
        </pc:spChg>
        <pc:spChg chg="add mod">
          <ac:chgData name="Imen Khalifa" userId="1bbb6209-a759-439d-bb2f-8ee4fb879894" providerId="ADAL" clId="{217C6ACA-3155-4439-A5B0-A7A939ADD718}" dt="2022-04-11T12:57:33.939" v="1177" actId="1036"/>
          <ac:spMkLst>
            <pc:docMk/>
            <pc:sldMk cId="2179561387" sldId="657"/>
            <ac:spMk id="10" creationId="{125D3C1B-6455-4100-BA61-72FCF9723693}"/>
          </ac:spMkLst>
        </pc:spChg>
        <pc:grpChg chg="mod">
          <ac:chgData name="Imen Khalifa" userId="1bbb6209-a759-439d-bb2f-8ee4fb879894" providerId="ADAL" clId="{217C6ACA-3155-4439-A5B0-A7A939ADD718}" dt="2022-04-11T12:57:39.353" v="1178" actId="1076"/>
          <ac:grpSpMkLst>
            <pc:docMk/>
            <pc:sldMk cId="2179561387" sldId="657"/>
            <ac:grpSpMk id="4" creationId="{7E07BF56-BFC2-4B3B-9F8D-9C0A5B9D3742}"/>
          </ac:grpSpMkLst>
        </pc:grpChg>
        <pc:picChg chg="add mod">
          <ac:chgData name="Imen Khalifa" userId="1bbb6209-a759-439d-bb2f-8ee4fb879894" providerId="ADAL" clId="{217C6ACA-3155-4439-A5B0-A7A939ADD718}" dt="2022-02-16T15:12:26.141" v="1136" actId="1076"/>
          <ac:picMkLst>
            <pc:docMk/>
            <pc:sldMk cId="2179561387" sldId="657"/>
            <ac:picMk id="2" creationId="{4D2E41DD-2854-4EFF-A7AF-EE91F72BAF44}"/>
          </ac:picMkLst>
        </pc:picChg>
        <pc:picChg chg="add mod">
          <ac:chgData name="Imen Khalifa" userId="1bbb6209-a759-439d-bb2f-8ee4fb879894" providerId="ADAL" clId="{217C6ACA-3155-4439-A5B0-A7A939ADD718}" dt="2022-04-11T12:57:29.313" v="1169" actId="1076"/>
          <ac:picMkLst>
            <pc:docMk/>
            <pc:sldMk cId="2179561387" sldId="657"/>
            <ac:picMk id="3" creationId="{338B3F6F-F4C8-4392-9167-B2397A693193}"/>
          </ac:picMkLst>
        </pc:picChg>
        <pc:picChg chg="add del mod">
          <ac:chgData name="Imen Khalifa" userId="1bbb6209-a759-439d-bb2f-8ee4fb879894" providerId="ADAL" clId="{217C6ACA-3155-4439-A5B0-A7A939ADD718}" dt="2022-02-15T18:00:25.586" v="204" actId="478"/>
          <ac:picMkLst>
            <pc:docMk/>
            <pc:sldMk cId="2179561387" sldId="657"/>
            <ac:picMk id="4" creationId="{C0E6CF6F-1744-4A66-A8AB-FB840B7FC0A9}"/>
          </ac:picMkLst>
        </pc:picChg>
        <pc:picChg chg="add del mod">
          <ac:chgData name="Imen Khalifa" userId="1bbb6209-a759-439d-bb2f-8ee4fb879894" providerId="ADAL" clId="{217C6ACA-3155-4439-A5B0-A7A939ADD718}" dt="2022-03-14T15:30:02.485" v="1140" actId="478"/>
          <ac:picMkLst>
            <pc:docMk/>
            <pc:sldMk cId="2179561387" sldId="657"/>
            <ac:picMk id="5" creationId="{E74F1EE8-6348-4321-9DEB-29E1641FBC94}"/>
          </ac:picMkLst>
        </pc:picChg>
        <pc:picChg chg="add del mod">
          <ac:chgData name="Imen Khalifa" userId="1bbb6209-a759-439d-bb2f-8ee4fb879894" providerId="ADAL" clId="{217C6ACA-3155-4439-A5B0-A7A939ADD718}" dt="2022-04-11T12:56:28.821" v="1161" actId="478"/>
          <ac:picMkLst>
            <pc:docMk/>
            <pc:sldMk cId="2179561387" sldId="657"/>
            <ac:picMk id="6" creationId="{213ECDD3-B348-4022-AFC0-B7B39E9F786D}"/>
          </ac:picMkLst>
        </pc:picChg>
        <pc:picChg chg="add del mod modCrop">
          <ac:chgData name="Imen Khalifa" userId="1bbb6209-a759-439d-bb2f-8ee4fb879894" providerId="ADAL" clId="{217C6ACA-3155-4439-A5B0-A7A939ADD718}" dt="2022-02-16T15:11:13.940" v="1129" actId="478"/>
          <ac:picMkLst>
            <pc:docMk/>
            <pc:sldMk cId="2179561387" sldId="657"/>
            <ac:picMk id="6" creationId="{6F399B1A-20F3-4069-8F87-CB9F6116E39C}"/>
          </ac:picMkLst>
        </pc:picChg>
        <pc:picChg chg="add mod">
          <ac:chgData name="Imen Khalifa" userId="1bbb6209-a759-439d-bb2f-8ee4fb879894" providerId="ADAL" clId="{217C6ACA-3155-4439-A5B0-A7A939ADD718}" dt="2022-04-11T12:57:25.828" v="1168" actId="1076"/>
          <ac:picMkLst>
            <pc:docMk/>
            <pc:sldMk cId="2179561387" sldId="657"/>
            <ac:picMk id="7" creationId="{38AFE5F6-4825-4415-8BC0-2CFD116BB020}"/>
          </ac:picMkLst>
        </pc:picChg>
        <pc:picChg chg="add mod">
          <ac:chgData name="Imen Khalifa" userId="1bbb6209-a759-439d-bb2f-8ee4fb879894" providerId="ADAL" clId="{217C6ACA-3155-4439-A5B0-A7A939ADD718}" dt="2022-02-15T18:06:51.834" v="324" actId="1037"/>
          <ac:picMkLst>
            <pc:docMk/>
            <pc:sldMk cId="2179561387" sldId="657"/>
            <ac:picMk id="8" creationId="{AA2A22CA-25C9-470F-ACBC-0CE442BCA672}"/>
          </ac:picMkLst>
        </pc:picChg>
      </pc:sldChg>
      <pc:sldMasterChg chg="addSp delSp modSp mod addSldLayout delSldLayout modSldLayout sldLayoutOrd">
        <pc:chgData name="Imen Khalifa" userId="1bbb6209-a759-439d-bb2f-8ee4fb879894" providerId="ADAL" clId="{217C6ACA-3155-4439-A5B0-A7A939ADD718}" dt="2022-02-16T08:41:17.188" v="731" actId="1035"/>
        <pc:sldMasterMkLst>
          <pc:docMk/>
          <pc:sldMasterMk cId="1595530869" sldId="2147483662"/>
        </pc:sldMasterMkLst>
        <pc:spChg chg="add mod">
          <ac:chgData name="Imen Khalifa" userId="1bbb6209-a759-439d-bb2f-8ee4fb879894" providerId="ADAL" clId="{217C6ACA-3155-4439-A5B0-A7A939ADD718}" dt="2022-02-16T08:41:17.188" v="731" actId="1035"/>
          <ac:spMkLst>
            <pc:docMk/>
            <pc:sldMasterMk cId="1595530869" sldId="2147483662"/>
            <ac:spMk id="2" creationId="{2E8B5291-F590-4013-8405-1CCEC8DC8698}"/>
          </ac:spMkLst>
        </pc:spChg>
        <pc:spChg chg="add mod">
          <ac:chgData name="Imen Khalifa" userId="1bbb6209-a759-439d-bb2f-8ee4fb879894" providerId="ADAL" clId="{217C6ACA-3155-4439-A5B0-A7A939ADD718}" dt="2022-02-16T08:41:17.188" v="731" actId="1035"/>
          <ac:spMkLst>
            <pc:docMk/>
            <pc:sldMasterMk cId="1595530869" sldId="2147483662"/>
            <ac:spMk id="3" creationId="{A9E5B994-FCFD-45C0-A5A8-6088CC8C5AB1}"/>
          </ac:spMkLst>
        </pc:spChg>
        <pc:spChg chg="del mod">
          <ac:chgData name="Imen Khalifa" userId="1bbb6209-a759-439d-bb2f-8ee4fb879894" providerId="ADAL" clId="{217C6ACA-3155-4439-A5B0-A7A939ADD718}" dt="2022-02-15T17:38:35.614" v="71" actId="478"/>
          <ac:spMkLst>
            <pc:docMk/>
            <pc:sldMasterMk cId="1595530869" sldId="2147483662"/>
            <ac:spMk id="8" creationId="{C754B749-B9B1-4EBD-BE14-4024DCB5B000}"/>
          </ac:spMkLst>
        </pc:spChg>
        <pc:spChg chg="mod">
          <ac:chgData name="Imen Khalifa" userId="1bbb6209-a759-439d-bb2f-8ee4fb879894" providerId="ADAL" clId="{217C6ACA-3155-4439-A5B0-A7A939ADD718}" dt="2022-02-15T17:36:50.068" v="62" actId="1037"/>
          <ac:spMkLst>
            <pc:docMk/>
            <pc:sldMasterMk cId="1595530869" sldId="2147483662"/>
            <ac:spMk id="10" creationId="{280B96E3-5F54-4138-8B34-47AE3C7D3028}"/>
          </ac:spMkLst>
        </pc:spChg>
        <pc:spChg chg="add mod ord">
          <ac:chgData name="Imen Khalifa" userId="1bbb6209-a759-439d-bb2f-8ee4fb879894" providerId="ADAL" clId="{217C6ACA-3155-4439-A5B0-A7A939ADD718}" dt="2022-02-16T08:37:50.933" v="547" actId="20577"/>
          <ac:spMkLst>
            <pc:docMk/>
            <pc:sldMasterMk cId="1595530869" sldId="2147483662"/>
            <ac:spMk id="14" creationId="{2842F0F1-97FF-421A-8143-44081DF58B4E}"/>
          </ac:spMkLst>
        </pc:spChg>
        <pc:picChg chg="add del mod">
          <ac:chgData name="Imen Khalifa" userId="1bbb6209-a759-439d-bb2f-8ee4fb879894" providerId="ADAL" clId="{217C6ACA-3155-4439-A5B0-A7A939ADD718}" dt="2022-02-15T17:34:10.536" v="37" actId="21"/>
          <ac:picMkLst>
            <pc:docMk/>
            <pc:sldMasterMk cId="1595530869" sldId="2147483662"/>
            <ac:picMk id="3" creationId="{8CF2BBF6-1202-4589-88B2-3075F34067E8}"/>
          </ac:picMkLst>
        </pc:picChg>
        <pc:picChg chg="del">
          <ac:chgData name="Imen Khalifa" userId="1bbb6209-a759-439d-bb2f-8ee4fb879894" providerId="ADAL" clId="{217C6ACA-3155-4439-A5B0-A7A939ADD718}" dt="2022-02-15T17:14:57.722" v="32" actId="478"/>
          <ac:picMkLst>
            <pc:docMk/>
            <pc:sldMasterMk cId="1595530869" sldId="2147483662"/>
            <ac:picMk id="7" creationId="{C1D9EB47-2EA1-4F03-A58C-AF90F3C609EC}"/>
          </ac:picMkLst>
        </pc:picChg>
        <pc:picChg chg="add mod ord modCrop">
          <ac:chgData name="Imen Khalifa" userId="1bbb6209-a759-439d-bb2f-8ee4fb879894" providerId="ADAL" clId="{217C6ACA-3155-4439-A5B0-A7A939ADD718}" dt="2022-02-15T17:43:04.699" v="95" actId="732"/>
          <ac:picMkLst>
            <pc:docMk/>
            <pc:sldMasterMk cId="1595530869" sldId="2147483662"/>
            <ac:picMk id="11" creationId="{5110CC06-5A09-4127-97CD-96C0963217F6}"/>
          </ac:picMkLst>
        </pc:picChg>
        <pc:picChg chg="add mod">
          <ac:chgData name="Imen Khalifa" userId="1bbb6209-a759-439d-bb2f-8ee4fb879894" providerId="ADAL" clId="{217C6ACA-3155-4439-A5B0-A7A939ADD718}" dt="2022-02-16T08:41:17.188" v="731" actId="1035"/>
          <ac:picMkLst>
            <pc:docMk/>
            <pc:sldMasterMk cId="1595530869" sldId="2147483662"/>
            <ac:picMk id="12" creationId="{390C859B-A32C-420A-8F2B-62B7B51B6A94}"/>
          </ac:picMkLst>
        </pc:picChg>
        <pc:picChg chg="add del mod">
          <ac:chgData name="Imen Khalifa" userId="1bbb6209-a759-439d-bb2f-8ee4fb879894" providerId="ADAL" clId="{217C6ACA-3155-4439-A5B0-A7A939ADD718}" dt="2022-02-15T17:47:42.381" v="125" actId="478"/>
          <ac:picMkLst>
            <pc:docMk/>
            <pc:sldMasterMk cId="1595530869" sldId="2147483662"/>
            <ac:picMk id="12" creationId="{E88E801F-DFCA-47AA-8672-E0AF33EB1303}"/>
          </ac:picMkLst>
        </pc:picChg>
        <pc:picChg chg="del">
          <ac:chgData name="Imen Khalifa" userId="1bbb6209-a759-439d-bb2f-8ee4fb879894" providerId="ADAL" clId="{217C6ACA-3155-4439-A5B0-A7A939ADD718}" dt="2022-02-15T17:52:32.150" v="152" actId="478"/>
          <ac:picMkLst>
            <pc:docMk/>
            <pc:sldMasterMk cId="1595530869" sldId="2147483662"/>
            <ac:picMk id="13" creationId="{9792F839-2D82-4002-A9DF-425DAAF543BD}"/>
          </ac:picMkLst>
        </pc:picChg>
        <pc:picChg chg="add mod ord">
          <ac:chgData name="Imen Khalifa" userId="1bbb6209-a759-439d-bb2f-8ee4fb879894" providerId="ADAL" clId="{217C6ACA-3155-4439-A5B0-A7A939ADD718}" dt="2022-02-15T17:51:46.625" v="151" actId="167"/>
          <ac:picMkLst>
            <pc:docMk/>
            <pc:sldMasterMk cId="1595530869" sldId="2147483662"/>
            <ac:picMk id="15" creationId="{34106BC0-0388-44EE-9B3E-A710B2C9F514}"/>
          </ac:picMkLst>
        </pc:picChg>
        <pc:picChg chg="add del mod">
          <ac:chgData name="Imen Khalifa" userId="1bbb6209-a759-439d-bb2f-8ee4fb879894" providerId="ADAL" clId="{217C6ACA-3155-4439-A5B0-A7A939ADD718}" dt="2022-02-15T17:54:47.136" v="163" actId="21"/>
          <ac:picMkLst>
            <pc:docMk/>
            <pc:sldMasterMk cId="1595530869" sldId="2147483662"/>
            <ac:picMk id="17" creationId="{26A246AF-E89E-425F-A599-FDD5F2829B9F}"/>
          </ac:picMkLst>
        </pc:picChg>
        <pc:picChg chg="add mod">
          <ac:chgData name="Imen Khalifa" userId="1bbb6209-a759-439d-bb2f-8ee4fb879894" providerId="ADAL" clId="{217C6ACA-3155-4439-A5B0-A7A939ADD718}" dt="2022-02-15T17:55:51.244" v="170" actId="1076"/>
          <ac:picMkLst>
            <pc:docMk/>
            <pc:sldMasterMk cId="1595530869" sldId="2147483662"/>
            <ac:picMk id="18" creationId="{89143D4D-B36A-4706-846F-2C5FB36248D9}"/>
          </ac:picMkLst>
        </pc:picChg>
        <pc:sldLayoutChg chg="addSp delSp modSp del mod">
          <pc:chgData name="Imen Khalifa" userId="1bbb6209-a759-439d-bb2f-8ee4fb879894" providerId="ADAL" clId="{217C6ACA-3155-4439-A5B0-A7A939ADD718}" dt="2022-02-15T17:34:48.769" v="43" actId="2696"/>
          <pc:sldLayoutMkLst>
            <pc:docMk/>
            <pc:sldMasterMk cId="1595530869" sldId="2147483662"/>
            <pc:sldLayoutMk cId="706320300" sldId="2147483655"/>
          </pc:sldLayoutMkLst>
          <pc:picChg chg="add del mod">
            <ac:chgData name="Imen Khalifa" userId="1bbb6209-a759-439d-bb2f-8ee4fb879894" providerId="ADAL" clId="{217C6ACA-3155-4439-A5B0-A7A939ADD718}" dt="2022-02-15T17:34:46.829" v="42" actId="21"/>
            <ac:picMkLst>
              <pc:docMk/>
              <pc:sldMasterMk cId="1595530869" sldId="2147483662"/>
              <pc:sldLayoutMk cId="706320300" sldId="2147483655"/>
              <ac:picMk id="5" creationId="{4EE7DF6A-BAA7-4721-9EDF-44614BAEF521}"/>
            </ac:picMkLst>
          </pc:picChg>
        </pc:sldLayoutChg>
        <pc:sldLayoutChg chg="del">
          <pc:chgData name="Imen Khalifa" userId="1bbb6209-a759-439d-bb2f-8ee4fb879894" providerId="ADAL" clId="{217C6ACA-3155-4439-A5B0-A7A939ADD718}" dt="2022-02-15T17:34:37.474" v="41" actId="2696"/>
          <pc:sldLayoutMkLst>
            <pc:docMk/>
            <pc:sldMasterMk cId="1595530869" sldId="2147483662"/>
            <pc:sldLayoutMk cId="2035308228" sldId="2147483660"/>
          </pc:sldLayoutMkLst>
        </pc:sldLayoutChg>
        <pc:sldLayoutChg chg="addSp delSp modSp mod">
          <pc:chgData name="Imen Khalifa" userId="1bbb6209-a759-439d-bb2f-8ee4fb879894" providerId="ADAL" clId="{217C6ACA-3155-4439-A5B0-A7A939ADD718}" dt="2022-02-15T17:53:58.523" v="160" actId="478"/>
          <pc:sldLayoutMkLst>
            <pc:docMk/>
            <pc:sldMasterMk cId="1595530869" sldId="2147483662"/>
            <pc:sldLayoutMk cId="471895014" sldId="2147483663"/>
          </pc:sldLayoutMkLst>
          <pc:spChg chg="del">
            <ac:chgData name="Imen Khalifa" userId="1bbb6209-a759-439d-bb2f-8ee4fb879894" providerId="ADAL" clId="{217C6ACA-3155-4439-A5B0-A7A939ADD718}" dt="2022-02-15T17:35:56.736" v="48" actId="478"/>
            <ac:spMkLst>
              <pc:docMk/>
              <pc:sldMasterMk cId="1595530869" sldId="2147483662"/>
              <pc:sldLayoutMk cId="471895014" sldId="2147483663"/>
              <ac:spMk id="2" creationId="{C77624C5-0E3E-416C-957F-8AEB3DEAA719}"/>
            </ac:spMkLst>
          </pc:spChg>
          <pc:spChg chg="del">
            <ac:chgData name="Imen Khalifa" userId="1bbb6209-a759-439d-bb2f-8ee4fb879894" providerId="ADAL" clId="{217C6ACA-3155-4439-A5B0-A7A939ADD718}" dt="2022-02-15T17:35:59.166" v="49" actId="478"/>
            <ac:spMkLst>
              <pc:docMk/>
              <pc:sldMasterMk cId="1595530869" sldId="2147483662"/>
              <pc:sldLayoutMk cId="471895014" sldId="2147483663"/>
              <ac:spMk id="3" creationId="{13DB6A3B-E020-40D6-A139-135296B5CDEB}"/>
            </ac:spMkLst>
          </pc:spChg>
          <pc:spChg chg="del">
            <ac:chgData name="Imen Khalifa" userId="1bbb6209-a759-439d-bb2f-8ee4fb879894" providerId="ADAL" clId="{217C6ACA-3155-4439-A5B0-A7A939ADD718}" dt="2022-02-15T17:36:01.111" v="50" actId="478"/>
            <ac:spMkLst>
              <pc:docMk/>
              <pc:sldMasterMk cId="1595530869" sldId="2147483662"/>
              <pc:sldLayoutMk cId="471895014" sldId="2147483663"/>
              <ac:spMk id="7" creationId="{EA43B2D6-B0AA-4893-ACFF-50AA4451394A}"/>
            </ac:spMkLst>
          </pc:spChg>
          <pc:picChg chg="add del mod ord modCrop">
            <ac:chgData name="Imen Khalifa" userId="1bbb6209-a759-439d-bb2f-8ee4fb879894" providerId="ADAL" clId="{217C6ACA-3155-4439-A5B0-A7A939ADD718}" dt="2022-02-15T17:51:41.804" v="149" actId="21"/>
            <ac:picMkLst>
              <pc:docMk/>
              <pc:sldMasterMk cId="1595530869" sldId="2147483662"/>
              <pc:sldLayoutMk cId="471895014" sldId="2147483663"/>
              <ac:picMk id="9" creationId="{68010467-631A-47EB-9E91-7F10B7E1E9C0}"/>
            </ac:picMkLst>
          </pc:picChg>
          <pc:picChg chg="add del mod">
            <ac:chgData name="Imen Khalifa" userId="1bbb6209-a759-439d-bb2f-8ee4fb879894" providerId="ADAL" clId="{217C6ACA-3155-4439-A5B0-A7A939ADD718}" dt="2022-02-15T17:53:58.523" v="160" actId="478"/>
            <ac:picMkLst>
              <pc:docMk/>
              <pc:sldMasterMk cId="1595530869" sldId="2147483662"/>
              <pc:sldLayoutMk cId="471895014" sldId="2147483663"/>
              <ac:picMk id="10" creationId="{714496B4-F6E7-4EBA-AFE3-FDE6B583AA4E}"/>
            </ac:picMkLst>
          </pc:picChg>
        </pc:sldLayoutChg>
        <pc:sldLayoutChg chg="del">
          <pc:chgData name="Imen Khalifa" userId="1bbb6209-a759-439d-bb2f-8ee4fb879894" providerId="ADAL" clId="{217C6ACA-3155-4439-A5B0-A7A939ADD718}" dt="2022-02-15T17:44:12.739" v="104" actId="2696"/>
          <pc:sldLayoutMkLst>
            <pc:docMk/>
            <pc:sldMasterMk cId="1595530869" sldId="2147483662"/>
            <pc:sldLayoutMk cId="1116864316" sldId="2147483664"/>
          </pc:sldLayoutMkLst>
        </pc:sldLayoutChg>
        <pc:sldLayoutChg chg="del">
          <pc:chgData name="Imen Khalifa" userId="1bbb6209-a759-439d-bb2f-8ee4fb879894" providerId="ADAL" clId="{217C6ACA-3155-4439-A5B0-A7A939ADD718}" dt="2022-02-15T17:44:00.670" v="96" actId="2696"/>
          <pc:sldLayoutMkLst>
            <pc:docMk/>
            <pc:sldMasterMk cId="1595530869" sldId="2147483662"/>
            <pc:sldLayoutMk cId="2355665878" sldId="2147483665"/>
          </pc:sldLayoutMkLst>
        </pc:sldLayoutChg>
        <pc:sldLayoutChg chg="del">
          <pc:chgData name="Imen Khalifa" userId="1bbb6209-a759-439d-bb2f-8ee4fb879894" providerId="ADAL" clId="{217C6ACA-3155-4439-A5B0-A7A939ADD718}" dt="2022-02-15T17:44:01.526" v="97" actId="2696"/>
          <pc:sldLayoutMkLst>
            <pc:docMk/>
            <pc:sldMasterMk cId="1595530869" sldId="2147483662"/>
            <pc:sldLayoutMk cId="3899758347" sldId="2147483666"/>
          </pc:sldLayoutMkLst>
        </pc:sldLayoutChg>
        <pc:sldLayoutChg chg="del">
          <pc:chgData name="Imen Khalifa" userId="1bbb6209-a759-439d-bb2f-8ee4fb879894" providerId="ADAL" clId="{217C6ACA-3155-4439-A5B0-A7A939ADD718}" dt="2022-02-15T17:44:02.358" v="98" actId="2696"/>
          <pc:sldLayoutMkLst>
            <pc:docMk/>
            <pc:sldMasterMk cId="1595530869" sldId="2147483662"/>
            <pc:sldLayoutMk cId="1360303543" sldId="2147483667"/>
          </pc:sldLayoutMkLst>
        </pc:sldLayoutChg>
        <pc:sldLayoutChg chg="addSp delSp modSp mod">
          <pc:chgData name="Imen Khalifa" userId="1bbb6209-a759-439d-bb2f-8ee4fb879894" providerId="ADAL" clId="{217C6ACA-3155-4439-A5B0-A7A939ADD718}" dt="2022-02-16T08:37:31.943" v="543" actId="21"/>
          <pc:sldLayoutMkLst>
            <pc:docMk/>
            <pc:sldMasterMk cId="1595530869" sldId="2147483662"/>
            <pc:sldLayoutMk cId="170119794" sldId="2147483668"/>
          </pc:sldLayoutMkLst>
          <pc:spChg chg="add del mod">
            <ac:chgData name="Imen Khalifa" userId="1bbb6209-a759-439d-bb2f-8ee4fb879894" providerId="ADAL" clId="{217C6ACA-3155-4439-A5B0-A7A939ADD718}" dt="2022-02-15T17:53:37.885" v="159" actId="478"/>
            <ac:spMkLst>
              <pc:docMk/>
              <pc:sldMasterMk cId="1595530869" sldId="2147483662"/>
              <pc:sldLayoutMk cId="170119794" sldId="2147483668"/>
              <ac:spMk id="8" creationId="{737D5D49-34A9-4546-8E0C-5796DC750BB3}"/>
            </ac:spMkLst>
          </pc:spChg>
          <pc:picChg chg="add del mod">
            <ac:chgData name="Imen Khalifa" userId="1bbb6209-a759-439d-bb2f-8ee4fb879894" providerId="ADAL" clId="{217C6ACA-3155-4439-A5B0-A7A939ADD718}" dt="2022-02-16T08:37:31.943" v="543" actId="21"/>
            <ac:picMkLst>
              <pc:docMk/>
              <pc:sldMasterMk cId="1595530869" sldId="2147483662"/>
              <pc:sldLayoutMk cId="170119794" sldId="2147483668"/>
              <ac:picMk id="6" creationId="{1B746458-7FB5-4B56-9245-E2E0F6024DFB}"/>
            </ac:picMkLst>
          </pc:picChg>
          <pc:picChg chg="add del mod ord">
            <ac:chgData name="Imen Khalifa" userId="1bbb6209-a759-439d-bb2f-8ee4fb879894" providerId="ADAL" clId="{217C6ACA-3155-4439-A5B0-A7A939ADD718}" dt="2022-02-15T17:51:19.270" v="146" actId="478"/>
            <ac:picMkLst>
              <pc:docMk/>
              <pc:sldMasterMk cId="1595530869" sldId="2147483662"/>
              <pc:sldLayoutMk cId="170119794" sldId="2147483668"/>
              <ac:picMk id="6" creationId="{48E2AA9F-FE27-46B2-9156-E86239E37A58}"/>
            </ac:picMkLst>
          </pc:picChg>
          <pc:picChg chg="add del mod">
            <ac:chgData name="Imen Khalifa" userId="1bbb6209-a759-439d-bb2f-8ee4fb879894" providerId="ADAL" clId="{217C6ACA-3155-4439-A5B0-A7A939ADD718}" dt="2022-02-15T17:52:40.465" v="153" actId="478"/>
            <ac:picMkLst>
              <pc:docMk/>
              <pc:sldMasterMk cId="1595530869" sldId="2147483662"/>
              <pc:sldLayoutMk cId="170119794" sldId="2147483668"/>
              <ac:picMk id="7" creationId="{19BB5976-8D44-4F2E-867E-AFB4A46619ED}"/>
            </ac:picMkLst>
          </pc:picChg>
          <pc:picChg chg="add del mod">
            <ac:chgData name="Imen Khalifa" userId="1bbb6209-a759-439d-bb2f-8ee4fb879894" providerId="ADAL" clId="{217C6ACA-3155-4439-A5B0-A7A939ADD718}" dt="2022-02-15T17:58:09.891" v="181" actId="21"/>
            <ac:picMkLst>
              <pc:docMk/>
              <pc:sldMasterMk cId="1595530869" sldId="2147483662"/>
              <pc:sldLayoutMk cId="170119794" sldId="2147483668"/>
              <ac:picMk id="9" creationId="{CC9B1A10-C738-45E8-8B00-2BA78B085933}"/>
            </ac:picMkLst>
          </pc:picChg>
          <pc:picChg chg="add del mod">
            <ac:chgData name="Imen Khalifa" userId="1bbb6209-a759-439d-bb2f-8ee4fb879894" providerId="ADAL" clId="{217C6ACA-3155-4439-A5B0-A7A939ADD718}" dt="2022-02-15T17:58:09.891" v="181" actId="21"/>
            <ac:picMkLst>
              <pc:docMk/>
              <pc:sldMasterMk cId="1595530869" sldId="2147483662"/>
              <pc:sldLayoutMk cId="170119794" sldId="2147483668"/>
              <ac:picMk id="10" creationId="{9687C6E7-CEAF-4D31-B328-FD3A02628FAB}"/>
            </ac:picMkLst>
          </pc:picChg>
        </pc:sldLayoutChg>
        <pc:sldLayoutChg chg="del">
          <pc:chgData name="Imen Khalifa" userId="1bbb6209-a759-439d-bb2f-8ee4fb879894" providerId="ADAL" clId="{217C6ACA-3155-4439-A5B0-A7A939ADD718}" dt="2022-02-15T17:44:04.105" v="99" actId="2696"/>
          <pc:sldLayoutMkLst>
            <pc:docMk/>
            <pc:sldMasterMk cId="1595530869" sldId="2147483662"/>
            <pc:sldLayoutMk cId="3275117213" sldId="2147483669"/>
          </pc:sldLayoutMkLst>
        </pc:sldLayoutChg>
        <pc:sldLayoutChg chg="del">
          <pc:chgData name="Imen Khalifa" userId="1bbb6209-a759-439d-bb2f-8ee4fb879894" providerId="ADAL" clId="{217C6ACA-3155-4439-A5B0-A7A939ADD718}" dt="2022-02-15T17:44:05.857" v="100" actId="2696"/>
          <pc:sldLayoutMkLst>
            <pc:docMk/>
            <pc:sldMasterMk cId="1595530869" sldId="2147483662"/>
            <pc:sldLayoutMk cId="3134508711" sldId="2147483670"/>
          </pc:sldLayoutMkLst>
        </pc:sldLayoutChg>
        <pc:sldLayoutChg chg="del">
          <pc:chgData name="Imen Khalifa" userId="1bbb6209-a759-439d-bb2f-8ee4fb879894" providerId="ADAL" clId="{217C6ACA-3155-4439-A5B0-A7A939ADD718}" dt="2022-02-15T17:44:06.970" v="101" actId="2696"/>
          <pc:sldLayoutMkLst>
            <pc:docMk/>
            <pc:sldMasterMk cId="1595530869" sldId="2147483662"/>
            <pc:sldLayoutMk cId="2714863752" sldId="2147483671"/>
          </pc:sldLayoutMkLst>
        </pc:sldLayoutChg>
        <pc:sldLayoutChg chg="del">
          <pc:chgData name="Imen Khalifa" userId="1bbb6209-a759-439d-bb2f-8ee4fb879894" providerId="ADAL" clId="{217C6ACA-3155-4439-A5B0-A7A939ADD718}" dt="2022-02-15T17:44:08.069" v="102" actId="2696"/>
          <pc:sldLayoutMkLst>
            <pc:docMk/>
            <pc:sldMasterMk cId="1595530869" sldId="2147483662"/>
            <pc:sldLayoutMk cId="3504620432" sldId="2147483672"/>
          </pc:sldLayoutMkLst>
        </pc:sldLayoutChg>
        <pc:sldLayoutChg chg="del">
          <pc:chgData name="Imen Khalifa" userId="1bbb6209-a759-439d-bb2f-8ee4fb879894" providerId="ADAL" clId="{217C6ACA-3155-4439-A5B0-A7A939ADD718}" dt="2022-02-15T17:44:09.198" v="103" actId="2696"/>
          <pc:sldLayoutMkLst>
            <pc:docMk/>
            <pc:sldMasterMk cId="1595530869" sldId="2147483662"/>
            <pc:sldLayoutMk cId="2849979793" sldId="2147483673"/>
          </pc:sldLayoutMkLst>
        </pc:sldLayoutChg>
        <pc:sldLayoutChg chg="modSp mod ord">
          <pc:chgData name="Imen Khalifa" userId="1bbb6209-a759-439d-bb2f-8ee4fb879894" providerId="ADAL" clId="{217C6ACA-3155-4439-A5B0-A7A939ADD718}" dt="2022-02-15T17:34:34.229" v="40" actId="20578"/>
          <pc:sldLayoutMkLst>
            <pc:docMk/>
            <pc:sldMasterMk cId="1595530869" sldId="2147483662"/>
            <pc:sldLayoutMk cId="905028117" sldId="2147483674"/>
          </pc:sldLayoutMkLst>
          <pc:spChg chg="mod">
            <ac:chgData name="Imen Khalifa" userId="1bbb6209-a759-439d-bb2f-8ee4fb879894" providerId="ADAL" clId="{217C6ACA-3155-4439-A5B0-A7A939ADD718}" dt="2022-02-15T17:34:30.845" v="39" actId="207"/>
            <ac:spMkLst>
              <pc:docMk/>
              <pc:sldMasterMk cId="1595530869" sldId="2147483662"/>
              <pc:sldLayoutMk cId="905028117" sldId="2147483674"/>
              <ac:spMk id="3" creationId="{684A3E8F-EF58-4D14-AD77-52C1E99B7C86}"/>
            </ac:spMkLst>
          </pc:spChg>
        </pc:sldLayoutChg>
        <pc:sldLayoutChg chg="addSp modSp add mod modTransition">
          <pc:chgData name="Imen Khalifa" userId="1bbb6209-a759-439d-bb2f-8ee4fb879894" providerId="ADAL" clId="{217C6ACA-3155-4439-A5B0-A7A939ADD718}" dt="2022-02-15T17:58:17.815" v="183"/>
          <pc:sldLayoutMkLst>
            <pc:docMk/>
            <pc:sldMasterMk cId="1595530869" sldId="2147483662"/>
            <pc:sldLayoutMk cId="3749189188" sldId="2147483675"/>
          </pc:sldLayoutMkLst>
          <pc:picChg chg="add mod">
            <ac:chgData name="Imen Khalifa" userId="1bbb6209-a759-439d-bb2f-8ee4fb879894" providerId="ADAL" clId="{217C6ACA-3155-4439-A5B0-A7A939ADD718}" dt="2022-02-15T17:58:17.815" v="183"/>
            <ac:picMkLst>
              <pc:docMk/>
              <pc:sldMasterMk cId="1595530869" sldId="2147483662"/>
              <pc:sldLayoutMk cId="3749189188" sldId="2147483675"/>
              <ac:picMk id="6" creationId="{2CB70F71-17FE-4383-A3D5-A0B5794E57A5}"/>
            </ac:picMkLst>
          </pc:picChg>
          <pc:picChg chg="add mod">
            <ac:chgData name="Imen Khalifa" userId="1bbb6209-a759-439d-bb2f-8ee4fb879894" providerId="ADAL" clId="{217C6ACA-3155-4439-A5B0-A7A939ADD718}" dt="2022-02-15T17:58:17.815" v="183"/>
            <ac:picMkLst>
              <pc:docMk/>
              <pc:sldMasterMk cId="1595530869" sldId="2147483662"/>
              <pc:sldLayoutMk cId="3749189188" sldId="2147483675"/>
              <ac:picMk id="7" creationId="{B955428F-3CE3-4E99-9DA1-F64361AC283B}"/>
            </ac:picMkLst>
          </pc:picChg>
        </pc:sldLayoutChg>
        <pc:sldLayoutChg chg="addSp delSp modSp del mod">
          <pc:chgData name="Imen Khalifa" userId="1bbb6209-a759-439d-bb2f-8ee4fb879894" providerId="ADAL" clId="{217C6ACA-3155-4439-A5B0-A7A939ADD718}" dt="2022-02-15T17:50:42.384" v="143" actId="2696"/>
          <pc:sldLayoutMkLst>
            <pc:docMk/>
            <pc:sldMasterMk cId="1595530869" sldId="2147483662"/>
            <pc:sldLayoutMk cId="3754108143" sldId="2147483675"/>
          </pc:sldLayoutMkLst>
          <pc:spChg chg="add mod">
            <ac:chgData name="Imen Khalifa" userId="1bbb6209-a759-439d-bb2f-8ee4fb879894" providerId="ADAL" clId="{217C6ACA-3155-4439-A5B0-A7A939ADD718}" dt="2022-02-15T17:49:23.114" v="140" actId="14861"/>
            <ac:spMkLst>
              <pc:docMk/>
              <pc:sldMasterMk cId="1595530869" sldId="2147483662"/>
              <pc:sldLayoutMk cId="3754108143" sldId="2147483675"/>
              <ac:spMk id="2" creationId="{DC9219E9-9FB3-48E4-B0A0-B048F2B057CC}"/>
            </ac:spMkLst>
          </pc:spChg>
          <pc:spChg chg="del">
            <ac:chgData name="Imen Khalifa" userId="1bbb6209-a759-439d-bb2f-8ee4fb879894" providerId="ADAL" clId="{217C6ACA-3155-4439-A5B0-A7A939ADD718}" dt="2022-02-15T17:48:03.854" v="130" actId="478"/>
            <ac:spMkLst>
              <pc:docMk/>
              <pc:sldMasterMk cId="1595530869" sldId="2147483662"/>
              <pc:sldLayoutMk cId="3754108143" sldId="2147483675"/>
              <ac:spMk id="3" creationId="{9A02B04B-3919-43B1-BEEF-B00C6936E181}"/>
            </ac:spMkLst>
          </pc:spChg>
          <pc:spChg chg="del">
            <ac:chgData name="Imen Khalifa" userId="1bbb6209-a759-439d-bb2f-8ee4fb879894" providerId="ADAL" clId="{217C6ACA-3155-4439-A5B0-A7A939ADD718}" dt="2022-02-15T17:48:02.645" v="129" actId="478"/>
            <ac:spMkLst>
              <pc:docMk/>
              <pc:sldMasterMk cId="1595530869" sldId="2147483662"/>
              <pc:sldLayoutMk cId="3754108143" sldId="2147483675"/>
              <ac:spMk id="4" creationId="{65179882-5307-4D86-B219-1573CC07A92C}"/>
            </ac:spMkLst>
          </pc:spChg>
          <pc:spChg chg="del">
            <ac:chgData name="Imen Khalifa" userId="1bbb6209-a759-439d-bb2f-8ee4fb879894" providerId="ADAL" clId="{217C6ACA-3155-4439-A5B0-A7A939ADD718}" dt="2022-02-15T17:48:01.027" v="128" actId="478"/>
            <ac:spMkLst>
              <pc:docMk/>
              <pc:sldMasterMk cId="1595530869" sldId="2147483662"/>
              <pc:sldLayoutMk cId="3754108143" sldId="2147483675"/>
              <ac:spMk id="5" creationId="{A7B43A8C-DAB6-4D56-9EAC-31E8A091BBFD}"/>
            </ac:spMkLst>
          </pc:spChg>
          <pc:picChg chg="del">
            <ac:chgData name="Imen Khalifa" userId="1bbb6209-a759-439d-bb2f-8ee4fb879894" providerId="ADAL" clId="{217C6ACA-3155-4439-A5B0-A7A939ADD718}" dt="2022-02-15T17:47:53.679" v="126" actId="478"/>
            <ac:picMkLst>
              <pc:docMk/>
              <pc:sldMasterMk cId="1595530869" sldId="2147483662"/>
              <pc:sldLayoutMk cId="3754108143" sldId="2147483675"/>
              <ac:picMk id="6" creationId="{48E2AA9F-FE27-46B2-9156-E86239E37A58}"/>
            </ac:picMkLst>
          </pc:picChg>
          <pc:picChg chg="del">
            <ac:chgData name="Imen Khalifa" userId="1bbb6209-a759-439d-bb2f-8ee4fb879894" providerId="ADAL" clId="{217C6ACA-3155-4439-A5B0-A7A939ADD718}" dt="2022-02-15T17:47:54.729" v="127" actId="478"/>
            <ac:picMkLst>
              <pc:docMk/>
              <pc:sldMasterMk cId="1595530869" sldId="2147483662"/>
              <pc:sldLayoutMk cId="3754108143" sldId="2147483675"/>
              <ac:picMk id="7" creationId="{19BB5976-8D44-4F2E-867E-AFB4A46619ED}"/>
            </ac:picMkLst>
          </pc:picChg>
        </pc:sldLayoutChg>
        <pc:sldLayoutChg chg="modSp add mod modTransition">
          <pc:chgData name="Imen Khalifa" userId="1bbb6209-a759-439d-bb2f-8ee4fb879894" providerId="ADAL" clId="{217C6ACA-3155-4439-A5B0-A7A939ADD718}" dt="2022-02-15T17:58:39.936" v="186" actId="207"/>
          <pc:sldLayoutMkLst>
            <pc:docMk/>
            <pc:sldMasterMk cId="1595530869" sldId="2147483662"/>
            <pc:sldLayoutMk cId="647765871" sldId="2147483676"/>
          </pc:sldLayoutMkLst>
          <pc:spChg chg="mod">
            <ac:chgData name="Imen Khalifa" userId="1bbb6209-a759-439d-bb2f-8ee4fb879894" providerId="ADAL" clId="{217C6ACA-3155-4439-A5B0-A7A939ADD718}" dt="2022-02-15T17:58:39.936" v="186" actId="207"/>
            <ac:spMkLst>
              <pc:docMk/>
              <pc:sldMasterMk cId="1595530869" sldId="2147483662"/>
              <pc:sldLayoutMk cId="647765871" sldId="2147483676"/>
              <ac:spMk id="3" creationId="{684A3E8F-EF58-4D14-AD77-52C1E99B7C86}"/>
            </ac:spMkLst>
          </pc:spChg>
        </pc:sldLayoutChg>
      </pc:sldMasterChg>
      <pc:sldMasterChg chg="del delSldLayout">
        <pc:chgData name="Imen Khalifa" userId="1bbb6209-a759-439d-bb2f-8ee4fb879894" providerId="ADAL" clId="{217C6ACA-3155-4439-A5B0-A7A939ADD718}" dt="2022-02-15T17:14:34.817" v="31" actId="2696"/>
        <pc:sldMasterMkLst>
          <pc:docMk/>
          <pc:sldMasterMk cId="3033021556" sldId="2147483694"/>
        </pc:sldMasterMkLst>
        <pc:sldLayoutChg chg="del">
          <pc:chgData name="Imen Khalifa" userId="1bbb6209-a759-439d-bb2f-8ee4fb879894" providerId="ADAL" clId="{217C6ACA-3155-4439-A5B0-A7A939ADD718}" dt="2022-02-15T17:14:34.660" v="0" actId="2696"/>
          <pc:sldLayoutMkLst>
            <pc:docMk/>
            <pc:sldMasterMk cId="3033021556" sldId="2147483694"/>
            <pc:sldLayoutMk cId="514839132" sldId="2147483695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1" actId="2696"/>
          <pc:sldLayoutMkLst>
            <pc:docMk/>
            <pc:sldMasterMk cId="3033021556" sldId="2147483694"/>
            <pc:sldLayoutMk cId="664799661" sldId="2147483696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2" actId="2696"/>
          <pc:sldLayoutMkLst>
            <pc:docMk/>
            <pc:sldMasterMk cId="3033021556" sldId="2147483694"/>
            <pc:sldLayoutMk cId="161683982" sldId="2147483697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3" actId="2696"/>
          <pc:sldLayoutMkLst>
            <pc:docMk/>
            <pc:sldMasterMk cId="3033021556" sldId="2147483694"/>
            <pc:sldLayoutMk cId="1670342717" sldId="2147483698"/>
          </pc:sldLayoutMkLst>
        </pc:sldLayoutChg>
        <pc:sldLayoutChg chg="del">
          <pc:chgData name="Imen Khalifa" userId="1bbb6209-a759-439d-bb2f-8ee4fb879894" providerId="ADAL" clId="{217C6ACA-3155-4439-A5B0-A7A939ADD718}" dt="2022-02-15T17:14:34.692" v="4" actId="2696"/>
          <pc:sldLayoutMkLst>
            <pc:docMk/>
            <pc:sldMasterMk cId="3033021556" sldId="2147483694"/>
            <pc:sldLayoutMk cId="1295004905" sldId="2147483699"/>
          </pc:sldLayoutMkLst>
        </pc:sldLayoutChg>
        <pc:sldLayoutChg chg="del">
          <pc:chgData name="Imen Khalifa" userId="1bbb6209-a759-439d-bb2f-8ee4fb879894" providerId="ADAL" clId="{217C6ACA-3155-4439-A5B0-A7A939ADD718}" dt="2022-02-15T17:14:34.692" v="5" actId="2696"/>
          <pc:sldLayoutMkLst>
            <pc:docMk/>
            <pc:sldMasterMk cId="3033021556" sldId="2147483694"/>
            <pc:sldLayoutMk cId="3467534184" sldId="2147483700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6" actId="2696"/>
          <pc:sldLayoutMkLst>
            <pc:docMk/>
            <pc:sldMasterMk cId="3033021556" sldId="2147483694"/>
            <pc:sldLayoutMk cId="1663825563" sldId="2147483701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7" actId="2696"/>
          <pc:sldLayoutMkLst>
            <pc:docMk/>
            <pc:sldMasterMk cId="3033021556" sldId="2147483694"/>
            <pc:sldLayoutMk cId="2823616815" sldId="2147483702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8" actId="2696"/>
          <pc:sldLayoutMkLst>
            <pc:docMk/>
            <pc:sldMasterMk cId="3033021556" sldId="2147483694"/>
            <pc:sldLayoutMk cId="1486175215" sldId="2147483703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9" actId="2696"/>
          <pc:sldLayoutMkLst>
            <pc:docMk/>
            <pc:sldMasterMk cId="3033021556" sldId="2147483694"/>
            <pc:sldLayoutMk cId="3299871837" sldId="2147483704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0" actId="2696"/>
          <pc:sldLayoutMkLst>
            <pc:docMk/>
            <pc:sldMasterMk cId="3033021556" sldId="2147483694"/>
            <pc:sldLayoutMk cId="3108614815" sldId="2147483705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1" actId="2696"/>
          <pc:sldLayoutMkLst>
            <pc:docMk/>
            <pc:sldMasterMk cId="3033021556" sldId="2147483694"/>
            <pc:sldLayoutMk cId="45188140" sldId="2147483706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2" actId="2696"/>
          <pc:sldLayoutMkLst>
            <pc:docMk/>
            <pc:sldMasterMk cId="3033021556" sldId="2147483694"/>
            <pc:sldLayoutMk cId="1016860655" sldId="2147483707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3" actId="2696"/>
          <pc:sldLayoutMkLst>
            <pc:docMk/>
            <pc:sldMasterMk cId="3033021556" sldId="2147483694"/>
            <pc:sldLayoutMk cId="3645501044" sldId="2147483708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4" actId="2696"/>
          <pc:sldLayoutMkLst>
            <pc:docMk/>
            <pc:sldMasterMk cId="3033021556" sldId="2147483694"/>
            <pc:sldLayoutMk cId="3869477918" sldId="2147483709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5" actId="2696"/>
          <pc:sldLayoutMkLst>
            <pc:docMk/>
            <pc:sldMasterMk cId="3033021556" sldId="2147483694"/>
            <pc:sldLayoutMk cId="1133934108" sldId="2147483710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6" actId="2696"/>
          <pc:sldLayoutMkLst>
            <pc:docMk/>
            <pc:sldMasterMk cId="3033021556" sldId="2147483694"/>
            <pc:sldLayoutMk cId="1673044765" sldId="2147483711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7" actId="2696"/>
          <pc:sldLayoutMkLst>
            <pc:docMk/>
            <pc:sldMasterMk cId="3033021556" sldId="2147483694"/>
            <pc:sldLayoutMk cId="1967864600" sldId="2147483712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8" actId="2696"/>
          <pc:sldLayoutMkLst>
            <pc:docMk/>
            <pc:sldMasterMk cId="3033021556" sldId="2147483694"/>
            <pc:sldLayoutMk cId="1535827455" sldId="2147483713"/>
          </pc:sldLayoutMkLst>
        </pc:sldLayoutChg>
        <pc:sldLayoutChg chg="del">
          <pc:chgData name="Imen Khalifa" userId="1bbb6209-a759-439d-bb2f-8ee4fb879894" providerId="ADAL" clId="{217C6ACA-3155-4439-A5B0-A7A939ADD718}" dt="2022-02-15T17:14:34.755" v="19" actId="2696"/>
          <pc:sldLayoutMkLst>
            <pc:docMk/>
            <pc:sldMasterMk cId="3033021556" sldId="2147483694"/>
            <pc:sldLayoutMk cId="1081453098" sldId="2147483714"/>
          </pc:sldLayoutMkLst>
        </pc:sldLayoutChg>
        <pc:sldLayoutChg chg="del">
          <pc:chgData name="Imen Khalifa" userId="1bbb6209-a759-439d-bb2f-8ee4fb879894" providerId="ADAL" clId="{217C6ACA-3155-4439-A5B0-A7A939ADD718}" dt="2022-02-15T17:14:34.755" v="20" actId="2696"/>
          <pc:sldLayoutMkLst>
            <pc:docMk/>
            <pc:sldMasterMk cId="3033021556" sldId="2147483694"/>
            <pc:sldLayoutMk cId="991614238" sldId="2147483715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1" actId="2696"/>
          <pc:sldLayoutMkLst>
            <pc:docMk/>
            <pc:sldMasterMk cId="3033021556" sldId="2147483694"/>
            <pc:sldLayoutMk cId="3347336095" sldId="2147483716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2" actId="2696"/>
          <pc:sldLayoutMkLst>
            <pc:docMk/>
            <pc:sldMasterMk cId="3033021556" sldId="2147483694"/>
            <pc:sldLayoutMk cId="1347384288" sldId="2147483717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3" actId="2696"/>
          <pc:sldLayoutMkLst>
            <pc:docMk/>
            <pc:sldMasterMk cId="3033021556" sldId="2147483694"/>
            <pc:sldLayoutMk cId="1329789300" sldId="2147483718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4" actId="2696"/>
          <pc:sldLayoutMkLst>
            <pc:docMk/>
            <pc:sldMasterMk cId="3033021556" sldId="2147483694"/>
            <pc:sldLayoutMk cId="1716368598" sldId="2147483719"/>
          </pc:sldLayoutMkLst>
        </pc:sldLayoutChg>
        <pc:sldLayoutChg chg="del">
          <pc:chgData name="Imen Khalifa" userId="1bbb6209-a759-439d-bb2f-8ee4fb879894" providerId="ADAL" clId="{217C6ACA-3155-4439-A5B0-A7A939ADD718}" dt="2022-02-15T17:14:34.786" v="25" actId="2696"/>
          <pc:sldLayoutMkLst>
            <pc:docMk/>
            <pc:sldMasterMk cId="3033021556" sldId="2147483694"/>
            <pc:sldLayoutMk cId="1111758970" sldId="2147483720"/>
          </pc:sldLayoutMkLst>
        </pc:sldLayoutChg>
        <pc:sldLayoutChg chg="del">
          <pc:chgData name="Imen Khalifa" userId="1bbb6209-a759-439d-bb2f-8ee4fb879894" providerId="ADAL" clId="{217C6ACA-3155-4439-A5B0-A7A939ADD718}" dt="2022-02-15T17:14:34.786" v="26" actId="2696"/>
          <pc:sldLayoutMkLst>
            <pc:docMk/>
            <pc:sldMasterMk cId="3033021556" sldId="2147483694"/>
            <pc:sldLayoutMk cId="3698446416" sldId="2147483721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7" actId="2696"/>
          <pc:sldLayoutMkLst>
            <pc:docMk/>
            <pc:sldMasterMk cId="3033021556" sldId="2147483694"/>
            <pc:sldLayoutMk cId="2591111952" sldId="2147483722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8" actId="2696"/>
          <pc:sldLayoutMkLst>
            <pc:docMk/>
            <pc:sldMasterMk cId="3033021556" sldId="2147483694"/>
            <pc:sldLayoutMk cId="2877779113" sldId="2147483723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9" actId="2696"/>
          <pc:sldLayoutMkLst>
            <pc:docMk/>
            <pc:sldMasterMk cId="3033021556" sldId="2147483694"/>
            <pc:sldLayoutMk cId="3535329739" sldId="2147483724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30" actId="2696"/>
          <pc:sldLayoutMkLst>
            <pc:docMk/>
            <pc:sldMasterMk cId="3033021556" sldId="2147483694"/>
            <pc:sldLayoutMk cId="3439985109" sldId="2147483725"/>
          </pc:sldLayoutMkLst>
        </pc:sldLayoutChg>
      </pc:sldMasterChg>
    </pc:docChg>
  </pc:docChgLst>
  <pc:docChgLst>
    <pc:chgData name="Titouan Levard" userId="2ae6c772-7309-4151-8ac2-9922e3ef4ff9" providerId="ADAL" clId="{CD69D60E-C982-4231-B528-01B774AAB109}"/>
    <pc:docChg chg="undo redo custSel addSld delSld modSld sldOrd modSection">
      <pc:chgData name="Titouan Levard" userId="2ae6c772-7309-4151-8ac2-9922e3ef4ff9" providerId="ADAL" clId="{CD69D60E-C982-4231-B528-01B774AAB109}" dt="2022-02-15T14:17:42.109" v="8387" actId="1076"/>
      <pc:docMkLst>
        <pc:docMk/>
      </pc:docMkLst>
      <pc:sldChg chg="addSp modSp mod">
        <pc:chgData name="Titouan Levard" userId="2ae6c772-7309-4151-8ac2-9922e3ef4ff9" providerId="ADAL" clId="{CD69D60E-C982-4231-B528-01B774AAB109}" dt="2022-02-15T13:53:49.333" v="8280" actId="20577"/>
        <pc:sldMkLst>
          <pc:docMk/>
          <pc:sldMk cId="3974995683" sldId="628"/>
        </pc:sldMkLst>
        <pc:spChg chg="add mod">
          <ac:chgData name="Titouan Levard" userId="2ae6c772-7309-4151-8ac2-9922e3ef4ff9" providerId="ADAL" clId="{CD69D60E-C982-4231-B528-01B774AAB109}" dt="2022-02-14T10:10:40.632" v="2770" actId="2085"/>
          <ac:spMkLst>
            <pc:docMk/>
            <pc:sldMk cId="3974995683" sldId="628"/>
            <ac:spMk id="3" creationId="{0CCF93D8-F8F4-494B-BBC1-BBE2194928AB}"/>
          </ac:spMkLst>
        </pc:spChg>
        <pc:spChg chg="mod">
          <ac:chgData name="Titouan Levard" userId="2ae6c772-7309-4151-8ac2-9922e3ef4ff9" providerId="ADAL" clId="{CD69D60E-C982-4231-B528-01B774AAB109}" dt="2022-02-14T17:05:34.153" v="7807" actId="20577"/>
          <ac:spMkLst>
            <pc:docMk/>
            <pc:sldMk cId="3974995683" sldId="628"/>
            <ac:spMk id="4" creationId="{479051A6-54B5-4F5C-B1EB-708DA1003F71}"/>
          </ac:spMkLst>
        </pc:spChg>
        <pc:spChg chg="mod">
          <ac:chgData name="Titouan Levard" userId="2ae6c772-7309-4151-8ac2-9922e3ef4ff9" providerId="ADAL" clId="{CD69D60E-C982-4231-B528-01B774AAB109}" dt="2022-02-15T10:08:50.530" v="8059" actId="20577"/>
          <ac:spMkLst>
            <pc:docMk/>
            <pc:sldMk cId="3974995683" sldId="628"/>
            <ac:spMk id="12" creationId="{7507C827-2EA3-49B7-980C-F0B9CF289B69}"/>
          </ac:spMkLst>
        </pc:spChg>
        <pc:spChg chg="mod">
          <ac:chgData name="Titouan Levard" userId="2ae6c772-7309-4151-8ac2-9922e3ef4ff9" providerId="ADAL" clId="{CD69D60E-C982-4231-B528-01B774AAB109}" dt="2022-02-14T16:45:47.505" v="7072" actId="20577"/>
          <ac:spMkLst>
            <pc:docMk/>
            <pc:sldMk cId="3974995683" sldId="628"/>
            <ac:spMk id="14" creationId="{810D534B-F2A6-46F8-B082-A761C333C758}"/>
          </ac:spMkLst>
        </pc:spChg>
        <pc:spChg chg="mod">
          <ac:chgData name="Titouan Levard" userId="2ae6c772-7309-4151-8ac2-9922e3ef4ff9" providerId="ADAL" clId="{CD69D60E-C982-4231-B528-01B774AAB109}" dt="2022-02-15T13:53:49.333" v="8280" actId="20577"/>
          <ac:spMkLst>
            <pc:docMk/>
            <pc:sldMk cId="3974995683" sldId="628"/>
            <ac:spMk id="16" creationId="{1EFAA97A-5054-45AB-8914-1790A8A47606}"/>
          </ac:spMkLst>
        </pc:spChg>
      </pc:sldChg>
      <pc:sldChg chg="addSp delSp modSp mod modNotesTx">
        <pc:chgData name="Titouan Levard" userId="2ae6c772-7309-4151-8ac2-9922e3ef4ff9" providerId="ADAL" clId="{CD69D60E-C982-4231-B528-01B774AAB109}" dt="2022-02-15T13:57:50.057" v="8283" actId="20577"/>
        <pc:sldMkLst>
          <pc:docMk/>
          <pc:sldMk cId="4190187964" sldId="629"/>
        </pc:sldMkLst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3" creationId="{2C34C636-46B8-46D7-990C-68E8B5D06EEF}"/>
          </ac:spMkLst>
        </pc:spChg>
        <pc:spChg chg="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9" creationId="{123BD53A-1EB0-4EDC-91F3-316B66CA5B98}"/>
          </ac:spMkLst>
        </pc:spChg>
        <pc:spChg chg="mod">
          <ac:chgData name="Titouan Levard" userId="2ae6c772-7309-4151-8ac2-9922e3ef4ff9" providerId="ADAL" clId="{CD69D60E-C982-4231-B528-01B774AAB109}" dt="2022-02-15T09:10:59.298" v="7845" actId="20577"/>
          <ac:spMkLst>
            <pc:docMk/>
            <pc:sldMk cId="4190187964" sldId="629"/>
            <ac:spMk id="10" creationId="{57B9B2D5-3716-41FC-B333-C955312A09A7}"/>
          </ac:spMkLst>
        </pc:spChg>
        <pc:spChg chg="mod">
          <ac:chgData name="Titouan Levard" userId="2ae6c772-7309-4151-8ac2-9922e3ef4ff9" providerId="ADAL" clId="{CD69D60E-C982-4231-B528-01B774AAB109}" dt="2022-02-15T13:57:50.057" v="8283" actId="20577"/>
          <ac:spMkLst>
            <pc:docMk/>
            <pc:sldMk cId="4190187964" sldId="629"/>
            <ac:spMk id="13" creationId="{6787EB38-8613-49C1-A28D-37F0604E430A}"/>
          </ac:spMkLst>
        </pc:spChg>
        <pc:spChg chg="del">
          <ac:chgData name="Titouan Levard" userId="2ae6c772-7309-4151-8ac2-9922e3ef4ff9" providerId="ADAL" clId="{CD69D60E-C982-4231-B528-01B774AAB109}" dt="2022-02-14T09:22:40.233" v="1948" actId="478"/>
          <ac:spMkLst>
            <pc:docMk/>
            <pc:sldMk cId="4190187964" sldId="629"/>
            <ac:spMk id="16" creationId="{0780476D-84A2-462C-A048-48EB5BB42E05}"/>
          </ac:spMkLst>
        </pc:spChg>
        <pc:spChg chg="add mod">
          <ac:chgData name="Titouan Levard" userId="2ae6c772-7309-4151-8ac2-9922e3ef4ff9" providerId="ADAL" clId="{CD69D60E-C982-4231-B528-01B774AAB109}" dt="2022-02-14T15:51:53.336" v="5250"/>
          <ac:spMkLst>
            <pc:docMk/>
            <pc:sldMk cId="4190187964" sldId="629"/>
            <ac:spMk id="17" creationId="{E1CB3442-8C27-4115-B8C3-76D04B2ACCDB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18" creationId="{73BABFAF-D581-454A-BB25-82ECE575045C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19" creationId="{14A3C0B1-EEF9-4F2C-B63B-72957AE2495E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0" creationId="{E73A46AE-A6B3-43A7-80DA-A3A7380C2CF7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1" creationId="{BCA3D929-DF50-4E78-B0BE-C2B7F2200D8F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2" creationId="{4B0F0F74-40DF-448F-B951-66D0D81F1E62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3" creationId="{5271C907-BD01-4E40-8AE3-6DFA40F1B051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4" creationId="{EAA68AA3-D934-4830-A97A-EA1F784CB4E9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5" creationId="{A0E4C2EA-5D92-4A9F-8BCE-F863DEBEEEBC}"/>
          </ac:spMkLst>
        </pc:spChg>
        <pc:spChg chg="add mod">
          <ac:chgData name="Titouan Levard" userId="2ae6c772-7309-4151-8ac2-9922e3ef4ff9" providerId="ADAL" clId="{CD69D60E-C982-4231-B528-01B774AAB109}" dt="2022-02-14T16:03:47.548" v="5531" actId="114"/>
          <ac:spMkLst>
            <pc:docMk/>
            <pc:sldMk cId="4190187964" sldId="629"/>
            <ac:spMk id="26" creationId="{17B6DD62-A3D9-4320-8404-BF08F574505B}"/>
          </ac:spMkLst>
        </pc:spChg>
      </pc:sldChg>
      <pc:sldChg chg="addSp modSp mod">
        <pc:chgData name="Titouan Levard" userId="2ae6c772-7309-4151-8ac2-9922e3ef4ff9" providerId="ADAL" clId="{CD69D60E-C982-4231-B528-01B774AAB109}" dt="2022-02-15T10:09:40.405" v="8061" actId="20577"/>
        <pc:sldMkLst>
          <pc:docMk/>
          <pc:sldMk cId="1809967567" sldId="630"/>
        </pc:sldMkLst>
        <pc:spChg chg="mod">
          <ac:chgData name="Titouan Levard" userId="2ae6c772-7309-4151-8ac2-9922e3ef4ff9" providerId="ADAL" clId="{CD69D60E-C982-4231-B528-01B774AAB109}" dt="2022-02-15T10:09:40.405" v="8061" actId="20577"/>
          <ac:spMkLst>
            <pc:docMk/>
            <pc:sldMk cId="1809967567" sldId="630"/>
            <ac:spMk id="9" creationId="{C077CBCA-BFF1-4459-8C07-74A598AEFE4C}"/>
          </ac:spMkLst>
        </pc:spChg>
        <pc:spChg chg="add mod">
          <ac:chgData name="Titouan Levard" userId="2ae6c772-7309-4151-8ac2-9922e3ef4ff9" providerId="ADAL" clId="{CD69D60E-C982-4231-B528-01B774AAB109}" dt="2022-02-14T16:46:52.313" v="7157" actId="207"/>
          <ac:spMkLst>
            <pc:docMk/>
            <pc:sldMk cId="1809967567" sldId="630"/>
            <ac:spMk id="12" creationId="{5332F277-D3D8-4C6A-9405-4961F0562893}"/>
          </ac:spMkLst>
        </pc:spChg>
        <pc:spChg chg="add mod">
          <ac:chgData name="Titouan Levard" userId="2ae6c772-7309-4151-8ac2-9922e3ef4ff9" providerId="ADAL" clId="{CD69D60E-C982-4231-B528-01B774AAB109}" dt="2022-02-15T09:12:18.772" v="7848" actId="20577"/>
          <ac:spMkLst>
            <pc:docMk/>
            <pc:sldMk cId="1809967567" sldId="630"/>
            <ac:spMk id="13" creationId="{44266452-C6A7-493D-ACC3-31117EE6F8D9}"/>
          </ac:spMkLst>
        </pc:spChg>
        <pc:spChg chg="add mod">
          <ac:chgData name="Titouan Levard" userId="2ae6c772-7309-4151-8ac2-9922e3ef4ff9" providerId="ADAL" clId="{CD69D60E-C982-4231-B528-01B774AAB109}" dt="2022-02-14T10:12:12.413" v="2804"/>
          <ac:spMkLst>
            <pc:docMk/>
            <pc:sldMk cId="1809967567" sldId="630"/>
            <ac:spMk id="14" creationId="{50F231D7-0804-4219-A8B6-4C9D75FE4205}"/>
          </ac:spMkLst>
        </pc:spChg>
      </pc:sldChg>
      <pc:sldChg chg="addSp delSp modSp mod">
        <pc:chgData name="Titouan Levard" userId="2ae6c772-7309-4151-8ac2-9922e3ef4ff9" providerId="ADAL" clId="{CD69D60E-C982-4231-B528-01B774AAB109}" dt="2022-02-15T09:18:10.862" v="7903" actId="20577"/>
        <pc:sldMkLst>
          <pc:docMk/>
          <pc:sldMk cId="3218813566" sldId="631"/>
        </pc:sldMkLst>
        <pc:spChg chg="mod">
          <ac:chgData name="Titouan Levard" userId="2ae6c772-7309-4151-8ac2-9922e3ef4ff9" providerId="ADAL" clId="{CD69D60E-C982-4231-B528-01B774AAB109}" dt="2022-02-15T09:18:10.862" v="7903" actId="20577"/>
          <ac:spMkLst>
            <pc:docMk/>
            <pc:sldMk cId="3218813566" sldId="631"/>
            <ac:spMk id="7" creationId="{7C940EB4-4391-47CF-8D94-814D2E6D2354}"/>
          </ac:spMkLst>
        </pc:spChg>
        <pc:spChg chg="add mod">
          <ac:chgData name="Titouan Levard" userId="2ae6c772-7309-4151-8ac2-9922e3ef4ff9" providerId="ADAL" clId="{CD69D60E-C982-4231-B528-01B774AAB109}" dt="2022-02-14T16:12:40.565" v="5927" actId="20577"/>
          <ac:spMkLst>
            <pc:docMk/>
            <pc:sldMk cId="3218813566" sldId="631"/>
            <ac:spMk id="12" creationId="{082344B7-87E3-4F7F-9E44-862529D5253B}"/>
          </ac:spMkLst>
        </pc:spChg>
        <pc:spChg chg="add mod">
          <ac:chgData name="Titouan Levard" userId="2ae6c772-7309-4151-8ac2-9922e3ef4ff9" providerId="ADAL" clId="{CD69D60E-C982-4231-B528-01B774AAB109}" dt="2022-02-14T17:02:20.770" v="7717" actId="20577"/>
          <ac:spMkLst>
            <pc:docMk/>
            <pc:sldMk cId="3218813566" sldId="631"/>
            <ac:spMk id="13" creationId="{588361A0-5B89-4E0D-ACC1-57DBA6251D88}"/>
          </ac:spMkLst>
        </pc:spChg>
        <pc:spChg chg="add mod">
          <ac:chgData name="Titouan Levard" userId="2ae6c772-7309-4151-8ac2-9922e3ef4ff9" providerId="ADAL" clId="{CD69D60E-C982-4231-B528-01B774AAB109}" dt="2022-02-14T16:31:44.655" v="6301" actId="1076"/>
          <ac:spMkLst>
            <pc:docMk/>
            <pc:sldMk cId="3218813566" sldId="631"/>
            <ac:spMk id="14" creationId="{D287CB21-88AC-414F-9A79-F04FD27CEDFB}"/>
          </ac:spMkLst>
        </pc:spChg>
        <pc:spChg chg="add mod">
          <ac:chgData name="Titouan Levard" userId="2ae6c772-7309-4151-8ac2-9922e3ef4ff9" providerId="ADAL" clId="{CD69D60E-C982-4231-B528-01B774AAB109}" dt="2022-02-14T16:42:11.567" v="6807"/>
          <ac:spMkLst>
            <pc:docMk/>
            <pc:sldMk cId="3218813566" sldId="631"/>
            <ac:spMk id="15" creationId="{DC0E014F-3E02-446C-A917-496FDFF86121}"/>
          </ac:spMkLst>
        </pc:spChg>
        <pc:cxnChg chg="add del mod">
          <ac:chgData name="Titouan Levard" userId="2ae6c772-7309-4151-8ac2-9922e3ef4ff9" providerId="ADAL" clId="{CD69D60E-C982-4231-B528-01B774AAB109}" dt="2022-02-14T17:04:05.676" v="7721" actId="478"/>
          <ac:cxnSpMkLst>
            <pc:docMk/>
            <pc:sldMk cId="3218813566" sldId="631"/>
            <ac:cxnSpMk id="16" creationId="{D029675C-EB25-42F1-A2DF-93C97FB859B5}"/>
          </ac:cxnSpMkLst>
        </pc:cxnChg>
      </pc:sldChg>
      <pc:sldChg chg="addSp delSp modSp mod">
        <pc:chgData name="Titouan Levard" userId="2ae6c772-7309-4151-8ac2-9922e3ef4ff9" providerId="ADAL" clId="{CD69D60E-C982-4231-B528-01B774AAB109}" dt="2022-02-15T14:14:19.817" v="8368" actId="20577"/>
        <pc:sldMkLst>
          <pc:docMk/>
          <pc:sldMk cId="3609135362" sldId="632"/>
        </pc:sldMkLst>
        <pc:spChg chg="add del mod">
          <ac:chgData name="Titouan Levard" userId="2ae6c772-7309-4151-8ac2-9922e3ef4ff9" providerId="ADAL" clId="{CD69D60E-C982-4231-B528-01B774AAB109}" dt="2022-02-14T10:15:19.907" v="2833" actId="478"/>
          <ac:spMkLst>
            <pc:docMk/>
            <pc:sldMk cId="3609135362" sldId="632"/>
            <ac:spMk id="6" creationId="{915E66DE-A89A-47EB-A3F0-6D8838FEC352}"/>
          </ac:spMkLst>
        </pc:spChg>
        <pc:spChg chg="add del mod">
          <ac:chgData name="Titouan Levard" userId="2ae6c772-7309-4151-8ac2-9922e3ef4ff9" providerId="ADAL" clId="{CD69D60E-C982-4231-B528-01B774AAB109}" dt="2022-02-14T16:07:36.729" v="5703" actId="114"/>
          <ac:spMkLst>
            <pc:docMk/>
            <pc:sldMk cId="3609135362" sldId="632"/>
            <ac:spMk id="9" creationId="{446F3F05-3168-4DB9-9956-DB40C871D4E2}"/>
          </ac:spMkLst>
        </pc:spChg>
        <pc:spChg chg="mod">
          <ac:chgData name="Titouan Levard" userId="2ae6c772-7309-4151-8ac2-9922e3ef4ff9" providerId="ADAL" clId="{CD69D60E-C982-4231-B528-01B774AAB109}" dt="2022-02-15T14:14:13.654" v="8367" actId="20577"/>
          <ac:spMkLst>
            <pc:docMk/>
            <pc:sldMk cId="3609135362" sldId="632"/>
            <ac:spMk id="13" creationId="{F5713DE6-3D88-4788-882E-444E26D6769C}"/>
          </ac:spMkLst>
        </pc:spChg>
        <pc:spChg chg="add mod">
          <ac:chgData name="Titouan Levard" userId="2ae6c772-7309-4151-8ac2-9922e3ef4ff9" providerId="ADAL" clId="{CD69D60E-C982-4231-B528-01B774AAB109}" dt="2022-02-14T16:07:36.729" v="5703" actId="114"/>
          <ac:spMkLst>
            <pc:docMk/>
            <pc:sldMk cId="3609135362" sldId="632"/>
            <ac:spMk id="16" creationId="{E5826C1A-EB07-42F6-9CF4-F7A1A7973F44}"/>
          </ac:spMkLst>
        </pc:spChg>
        <pc:spChg chg="add mod">
          <ac:chgData name="Titouan Levard" userId="2ae6c772-7309-4151-8ac2-9922e3ef4ff9" providerId="ADAL" clId="{CD69D60E-C982-4231-B528-01B774AAB109}" dt="2022-02-15T14:14:19.817" v="8368" actId="20577"/>
          <ac:spMkLst>
            <pc:docMk/>
            <pc:sldMk cId="3609135362" sldId="632"/>
            <ac:spMk id="17" creationId="{28476F48-0022-4E5F-99B9-5F2B43D154BA}"/>
          </ac:spMkLst>
        </pc:spChg>
        <pc:spChg chg="add mod">
          <ac:chgData name="Titouan Levard" userId="2ae6c772-7309-4151-8ac2-9922e3ef4ff9" providerId="ADAL" clId="{CD69D60E-C982-4231-B528-01B774AAB109}" dt="2022-02-14T10:11:48.674" v="2803" actId="1076"/>
          <ac:spMkLst>
            <pc:docMk/>
            <pc:sldMk cId="3609135362" sldId="632"/>
            <ac:spMk id="18" creationId="{0E660F6F-5C1C-4095-8302-2B30567CC2BD}"/>
          </ac:spMkLst>
        </pc:spChg>
        <pc:graphicFrameChg chg="add mod">
          <ac:chgData name="Titouan Levard" userId="2ae6c772-7309-4151-8ac2-9922e3ef4ff9" providerId="ADAL" clId="{CD69D60E-C982-4231-B528-01B774AAB109}" dt="2022-02-14T16:07:45.224" v="5704" actId="167"/>
          <ac:graphicFrameMkLst>
            <pc:docMk/>
            <pc:sldMk cId="3609135362" sldId="632"/>
            <ac:graphicFrameMk id="5" creationId="{8FE8C9A2-03D0-4A55-9E7F-E83E04C3D9EA}"/>
          </ac:graphicFrameMkLst>
        </pc:graphicFrameChg>
      </pc:sldChg>
      <pc:sldChg chg="addSp delSp modSp mod">
        <pc:chgData name="Titouan Levard" userId="2ae6c772-7309-4151-8ac2-9922e3ef4ff9" providerId="ADAL" clId="{CD69D60E-C982-4231-B528-01B774AAB109}" dt="2022-02-15T14:11:13.118" v="8349" actId="20577"/>
        <pc:sldMkLst>
          <pc:docMk/>
          <pc:sldMk cId="1488622144" sldId="633"/>
        </pc:sldMkLst>
        <pc:spChg chg="mod">
          <ac:chgData name="Titouan Levard" userId="2ae6c772-7309-4151-8ac2-9922e3ef4ff9" providerId="ADAL" clId="{CD69D60E-C982-4231-B528-01B774AAB109}" dt="2022-02-15T14:10:42.274" v="8328" actId="20577"/>
          <ac:spMkLst>
            <pc:docMk/>
            <pc:sldMk cId="1488622144" sldId="633"/>
            <ac:spMk id="8" creationId="{AE3D0F86-1FC6-4C02-9E27-AA1208672261}"/>
          </ac:spMkLst>
        </pc:spChg>
        <pc:spChg chg="mod">
          <ac:chgData name="Titouan Levard" userId="2ae6c772-7309-4151-8ac2-9922e3ef4ff9" providerId="ADAL" clId="{CD69D60E-C982-4231-B528-01B774AAB109}" dt="2022-02-15T14:11:13.118" v="8349" actId="20577"/>
          <ac:spMkLst>
            <pc:docMk/>
            <pc:sldMk cId="1488622144" sldId="633"/>
            <ac:spMk id="10" creationId="{703C2893-922B-48D5-A4F4-816FE9F3B0E5}"/>
          </ac:spMkLst>
        </pc:spChg>
        <pc:spChg chg="add del mod">
          <ac:chgData name="Titouan Levard" userId="2ae6c772-7309-4151-8ac2-9922e3ef4ff9" providerId="ADAL" clId="{CD69D60E-C982-4231-B528-01B774AAB109}" dt="2022-02-11T17:01:40.799" v="958" actId="478"/>
          <ac:spMkLst>
            <pc:docMk/>
            <pc:sldMk cId="1488622144" sldId="633"/>
            <ac:spMk id="12" creationId="{F9A101AA-2964-4E05-B8D0-48FDF55A7523}"/>
          </ac:spMkLst>
        </pc:spChg>
        <pc:spChg chg="add del mod">
          <ac:chgData name="Titouan Levard" userId="2ae6c772-7309-4151-8ac2-9922e3ef4ff9" providerId="ADAL" clId="{CD69D60E-C982-4231-B528-01B774AAB109}" dt="2022-02-11T14:26:25.013" v="380" actId="21"/>
          <ac:spMkLst>
            <pc:docMk/>
            <pc:sldMk cId="1488622144" sldId="633"/>
            <ac:spMk id="14" creationId="{AB60E798-E555-4C73-9818-55BB0A7EB8DA}"/>
          </ac:spMkLst>
        </pc:spChg>
        <pc:spChg chg="add mod">
          <ac:chgData name="Titouan Levard" userId="2ae6c772-7309-4151-8ac2-9922e3ef4ff9" providerId="ADAL" clId="{CD69D60E-C982-4231-B528-01B774AAB109}" dt="2022-02-15T14:09:44.966" v="8294" actId="20577"/>
          <ac:spMkLst>
            <pc:docMk/>
            <pc:sldMk cId="1488622144" sldId="633"/>
            <ac:spMk id="14" creationId="{DB819AED-9404-49F3-958E-3286437006B3}"/>
          </ac:spMkLst>
        </pc:spChg>
        <pc:spChg chg="add del mod">
          <ac:chgData name="Titouan Levard" userId="2ae6c772-7309-4151-8ac2-9922e3ef4ff9" providerId="ADAL" clId="{CD69D60E-C982-4231-B528-01B774AAB109}" dt="2022-02-11T17:02:30.627" v="970" actId="478"/>
          <ac:spMkLst>
            <pc:docMk/>
            <pc:sldMk cId="1488622144" sldId="633"/>
            <ac:spMk id="15" creationId="{028EE44B-9D63-407C-8DA6-E3DA4E89C424}"/>
          </ac:spMkLst>
        </pc:spChg>
        <pc:spChg chg="add mod">
          <ac:chgData name="Titouan Levard" userId="2ae6c772-7309-4151-8ac2-9922e3ef4ff9" providerId="ADAL" clId="{CD69D60E-C982-4231-B528-01B774AAB109}" dt="2022-02-15T09:28:04.012" v="7963" actId="14100"/>
          <ac:spMkLst>
            <pc:docMk/>
            <pc:sldMk cId="1488622144" sldId="633"/>
            <ac:spMk id="15" creationId="{6A615A4F-9A46-4762-A8E6-3934B26BB03D}"/>
          </ac:spMkLst>
        </pc:spChg>
        <pc:spChg chg="add del mod">
          <ac:chgData name="Titouan Levard" userId="2ae6c772-7309-4151-8ac2-9922e3ef4ff9" providerId="ADAL" clId="{CD69D60E-C982-4231-B528-01B774AAB109}" dt="2022-02-11T14:26:25.013" v="380" actId="21"/>
          <ac:spMkLst>
            <pc:docMk/>
            <pc:sldMk cId="1488622144" sldId="633"/>
            <ac:spMk id="15" creationId="{D4DC58DA-8EE5-42EC-9BCE-2BAF1E259D84}"/>
          </ac:spMkLst>
        </pc:spChg>
        <pc:spChg chg="add del mod">
          <ac:chgData name="Titouan Levard" userId="2ae6c772-7309-4151-8ac2-9922e3ef4ff9" providerId="ADAL" clId="{CD69D60E-C982-4231-B528-01B774AAB109}" dt="2022-02-14T16:01:07.090" v="5520" actId="478"/>
          <ac:spMkLst>
            <pc:docMk/>
            <pc:sldMk cId="1488622144" sldId="633"/>
            <ac:spMk id="16" creationId="{FAA9FDE5-E2B2-40D4-B08E-5B36DE77B939}"/>
          </ac:spMkLst>
        </pc:spChg>
        <pc:spChg chg="add mod">
          <ac:chgData name="Titouan Levard" userId="2ae6c772-7309-4151-8ac2-9922e3ef4ff9" providerId="ADAL" clId="{CD69D60E-C982-4231-B528-01B774AAB109}" dt="2022-02-14T16:14:34.962" v="5945" actId="1076"/>
          <ac:spMkLst>
            <pc:docMk/>
            <pc:sldMk cId="1488622144" sldId="633"/>
            <ac:spMk id="17" creationId="{E971301B-25C4-4823-9709-A435589AFDB2}"/>
          </ac:spMkLst>
        </pc:spChg>
        <pc:spChg chg="add mod">
          <ac:chgData name="Titouan Levard" userId="2ae6c772-7309-4151-8ac2-9922e3ef4ff9" providerId="ADAL" clId="{CD69D60E-C982-4231-B528-01B774AAB109}" dt="2022-02-15T09:28:31.596" v="7968" actId="20577"/>
          <ac:spMkLst>
            <pc:docMk/>
            <pc:sldMk cId="1488622144" sldId="633"/>
            <ac:spMk id="18" creationId="{56E900B0-B10F-44FC-A2A1-5786C461635B}"/>
          </ac:spMkLst>
        </pc:spChg>
        <pc:spChg chg="add del mod">
          <ac:chgData name="Titouan Levard" userId="2ae6c772-7309-4151-8ac2-9922e3ef4ff9" providerId="ADAL" clId="{CD69D60E-C982-4231-B528-01B774AAB109}" dt="2022-02-14T16:13:39.748" v="5934" actId="478"/>
          <ac:spMkLst>
            <pc:docMk/>
            <pc:sldMk cId="1488622144" sldId="633"/>
            <ac:spMk id="18" creationId="{8B08B1EC-613B-4EF4-8851-35913A7D1331}"/>
          </ac:spMkLst>
        </pc:spChg>
        <pc:spChg chg="add mod">
          <ac:chgData name="Titouan Levard" userId="2ae6c772-7309-4151-8ac2-9922e3ef4ff9" providerId="ADAL" clId="{CD69D60E-C982-4231-B528-01B774AAB109}" dt="2022-02-14T16:27:03.620" v="6218" actId="208"/>
          <ac:spMkLst>
            <pc:docMk/>
            <pc:sldMk cId="1488622144" sldId="633"/>
            <ac:spMk id="19" creationId="{ADB4E463-4C82-4824-9BE1-9E073DAEC6B4}"/>
          </ac:spMkLst>
        </pc:spChg>
        <pc:spChg chg="add del mod">
          <ac:chgData name="Titouan Levard" userId="2ae6c772-7309-4151-8ac2-9922e3ef4ff9" providerId="ADAL" clId="{CD69D60E-C982-4231-B528-01B774AAB109}" dt="2022-02-14T16:14:18.477" v="5942" actId="478"/>
          <ac:spMkLst>
            <pc:docMk/>
            <pc:sldMk cId="1488622144" sldId="633"/>
            <ac:spMk id="19" creationId="{CC5F1819-DC5A-4B81-AF2F-59F1E3A8B55E}"/>
          </ac:spMkLst>
        </pc:spChg>
        <pc:spChg chg="add del mod">
          <ac:chgData name="Titouan Levard" userId="2ae6c772-7309-4151-8ac2-9922e3ef4ff9" providerId="ADAL" clId="{CD69D60E-C982-4231-B528-01B774AAB109}" dt="2022-02-14T16:14:17.216" v="5941" actId="478"/>
          <ac:spMkLst>
            <pc:docMk/>
            <pc:sldMk cId="1488622144" sldId="633"/>
            <ac:spMk id="20" creationId="{42F3FF16-C37A-4B3F-9077-B9F87D3A85D8}"/>
          </ac:spMkLst>
        </pc:spChg>
        <pc:spChg chg="add del mod">
          <ac:chgData name="Titouan Levard" userId="2ae6c772-7309-4151-8ac2-9922e3ef4ff9" providerId="ADAL" clId="{CD69D60E-C982-4231-B528-01B774AAB109}" dt="2022-02-14T16:21:17.903" v="6121" actId="478"/>
          <ac:spMkLst>
            <pc:docMk/>
            <pc:sldMk cId="1488622144" sldId="633"/>
            <ac:spMk id="20" creationId="{E8E66F11-7586-46AC-8B38-BC2408136F32}"/>
          </ac:spMkLst>
        </pc:spChg>
        <pc:spChg chg="add mod">
          <ac:chgData name="Titouan Levard" userId="2ae6c772-7309-4151-8ac2-9922e3ef4ff9" providerId="ADAL" clId="{CD69D60E-C982-4231-B528-01B774AAB109}" dt="2022-02-15T14:09:47.597" v="8295" actId="20577"/>
          <ac:spMkLst>
            <pc:docMk/>
            <pc:sldMk cId="1488622144" sldId="633"/>
            <ac:spMk id="21" creationId="{45D8175C-96AD-449B-B445-AB0DE6F14D8F}"/>
          </ac:spMkLst>
        </pc:spChg>
        <pc:spChg chg="add mod">
          <ac:chgData name="Titouan Levard" userId="2ae6c772-7309-4151-8ac2-9922e3ef4ff9" providerId="ADAL" clId="{CD69D60E-C982-4231-B528-01B774AAB109}" dt="2022-02-15T09:28:08.949" v="7964" actId="14100"/>
          <ac:spMkLst>
            <pc:docMk/>
            <pc:sldMk cId="1488622144" sldId="633"/>
            <ac:spMk id="22" creationId="{9B200470-8184-48B7-9C3F-096E7B9A2802}"/>
          </ac:spMkLst>
        </pc:spChg>
        <pc:spChg chg="add mod">
          <ac:chgData name="Titouan Levard" userId="2ae6c772-7309-4151-8ac2-9922e3ef4ff9" providerId="ADAL" clId="{CD69D60E-C982-4231-B528-01B774AAB109}" dt="2022-02-14T16:27:03.620" v="6218" actId="208"/>
          <ac:spMkLst>
            <pc:docMk/>
            <pc:sldMk cId="1488622144" sldId="633"/>
            <ac:spMk id="23" creationId="{6D6708FE-C0AC-4634-ABCA-323B8BAA4BC8}"/>
          </ac:spMkLst>
        </pc:spChg>
        <pc:spChg chg="add mod">
          <ac:chgData name="Titouan Levard" userId="2ae6c772-7309-4151-8ac2-9922e3ef4ff9" providerId="ADAL" clId="{CD69D60E-C982-4231-B528-01B774AAB109}" dt="2022-02-14T16:27:03.620" v="6218" actId="208"/>
          <ac:spMkLst>
            <pc:docMk/>
            <pc:sldMk cId="1488622144" sldId="633"/>
            <ac:spMk id="25" creationId="{A0E30B41-D49A-4F2E-AE29-A865400AFD5D}"/>
          </ac:spMkLst>
        </pc:spChg>
        <pc:spChg chg="add mod">
          <ac:chgData name="Titouan Levard" userId="2ae6c772-7309-4151-8ac2-9922e3ef4ff9" providerId="ADAL" clId="{CD69D60E-C982-4231-B528-01B774AAB109}" dt="2022-02-14T16:27:03.620" v="6218" actId="208"/>
          <ac:spMkLst>
            <pc:docMk/>
            <pc:sldMk cId="1488622144" sldId="633"/>
            <ac:spMk id="26" creationId="{5E271D24-96B3-4F17-AA5B-CA6FB1FAAAC2}"/>
          </ac:spMkLst>
        </pc:spChg>
        <pc:spChg chg="add del mod">
          <ac:chgData name="Titouan Levard" userId="2ae6c772-7309-4151-8ac2-9922e3ef4ff9" providerId="ADAL" clId="{CD69D60E-C982-4231-B528-01B774AAB109}" dt="2022-02-14T16:28:02.634" v="6222" actId="478"/>
          <ac:spMkLst>
            <pc:docMk/>
            <pc:sldMk cId="1488622144" sldId="633"/>
            <ac:spMk id="37" creationId="{0C627BD3-D664-44B7-A8A3-59EB2E1A069C}"/>
          </ac:spMkLst>
        </pc:spChg>
        <pc:spChg chg="add mod">
          <ac:chgData name="Titouan Levard" userId="2ae6c772-7309-4151-8ac2-9922e3ef4ff9" providerId="ADAL" clId="{CD69D60E-C982-4231-B528-01B774AAB109}" dt="2022-02-14T16:28:49.012" v="6237" actId="207"/>
          <ac:spMkLst>
            <pc:docMk/>
            <pc:sldMk cId="1488622144" sldId="633"/>
            <ac:spMk id="38" creationId="{81F5BD1B-B8F8-4047-8636-E02C50856DA8}"/>
          </ac:spMkLst>
        </pc:spChg>
        <pc:spChg chg="add mod">
          <ac:chgData name="Titouan Levard" userId="2ae6c772-7309-4151-8ac2-9922e3ef4ff9" providerId="ADAL" clId="{CD69D60E-C982-4231-B528-01B774AAB109}" dt="2022-02-14T16:28:43.897" v="6235" actId="2085"/>
          <ac:spMkLst>
            <pc:docMk/>
            <pc:sldMk cId="1488622144" sldId="633"/>
            <ac:spMk id="39" creationId="{57241302-F155-4B58-A0F9-29684699DA98}"/>
          </ac:spMkLst>
        </pc:spChg>
        <pc:spChg chg="add mod">
          <ac:chgData name="Titouan Levard" userId="2ae6c772-7309-4151-8ac2-9922e3ef4ff9" providerId="ADAL" clId="{CD69D60E-C982-4231-B528-01B774AAB109}" dt="2022-02-14T16:29:13.953" v="6244" actId="14100"/>
          <ac:spMkLst>
            <pc:docMk/>
            <pc:sldMk cId="1488622144" sldId="633"/>
            <ac:spMk id="40" creationId="{93232BCC-7F86-44E1-BE27-D806863F1E21}"/>
          </ac:spMkLst>
        </pc:spChg>
        <pc:spChg chg="add mod">
          <ac:chgData name="Titouan Levard" userId="2ae6c772-7309-4151-8ac2-9922e3ef4ff9" providerId="ADAL" clId="{CD69D60E-C982-4231-B528-01B774AAB109}" dt="2022-02-14T16:29:31.138" v="6250" actId="1038"/>
          <ac:spMkLst>
            <pc:docMk/>
            <pc:sldMk cId="1488622144" sldId="633"/>
            <ac:spMk id="41" creationId="{9E5553E5-D98D-4004-A2BC-67718A596EBD}"/>
          </ac:spMkLst>
        </pc:spChg>
        <pc:spChg chg="add mod">
          <ac:chgData name="Titouan Levard" userId="2ae6c772-7309-4151-8ac2-9922e3ef4ff9" providerId="ADAL" clId="{CD69D60E-C982-4231-B528-01B774AAB109}" dt="2022-02-14T16:29:27.908" v="6248" actId="14100"/>
          <ac:spMkLst>
            <pc:docMk/>
            <pc:sldMk cId="1488622144" sldId="633"/>
            <ac:spMk id="42" creationId="{88818B02-1E5C-4C58-AC68-F91D4F113E77}"/>
          </ac:spMkLst>
        </pc:spChg>
        <pc:spChg chg="add mod">
          <ac:chgData name="Titouan Levard" userId="2ae6c772-7309-4151-8ac2-9922e3ef4ff9" providerId="ADAL" clId="{CD69D60E-C982-4231-B528-01B774AAB109}" dt="2022-02-14T16:29:42.080" v="6253" actId="14100"/>
          <ac:spMkLst>
            <pc:docMk/>
            <pc:sldMk cId="1488622144" sldId="633"/>
            <ac:spMk id="43" creationId="{6C871E44-FA3D-4697-A9E8-90166E2DA544}"/>
          </ac:spMkLst>
        </pc:spChg>
        <pc:spChg chg="add mod">
          <ac:chgData name="Titouan Levard" userId="2ae6c772-7309-4151-8ac2-9922e3ef4ff9" providerId="ADAL" clId="{CD69D60E-C982-4231-B528-01B774AAB109}" dt="2022-02-14T16:29:48.790" v="6255" actId="14100"/>
          <ac:spMkLst>
            <pc:docMk/>
            <pc:sldMk cId="1488622144" sldId="633"/>
            <ac:spMk id="44" creationId="{7B484351-14D9-4855-8036-208F7742F2F5}"/>
          </ac:spMkLst>
        </pc:spChg>
        <pc:spChg chg="add mod">
          <ac:chgData name="Titouan Levard" userId="2ae6c772-7309-4151-8ac2-9922e3ef4ff9" providerId="ADAL" clId="{CD69D60E-C982-4231-B528-01B774AAB109}" dt="2022-02-14T16:30:02.803" v="6257" actId="1076"/>
          <ac:spMkLst>
            <pc:docMk/>
            <pc:sldMk cId="1488622144" sldId="633"/>
            <ac:spMk id="45" creationId="{E71B35BA-C662-4291-8E07-786A60D9442B}"/>
          </ac:spMkLst>
        </pc:spChg>
        <pc:spChg chg="add mod">
          <ac:chgData name="Titouan Levard" userId="2ae6c772-7309-4151-8ac2-9922e3ef4ff9" providerId="ADAL" clId="{CD69D60E-C982-4231-B528-01B774AAB109}" dt="2022-02-14T16:30:02.803" v="6257" actId="1076"/>
          <ac:spMkLst>
            <pc:docMk/>
            <pc:sldMk cId="1488622144" sldId="633"/>
            <ac:spMk id="46" creationId="{C0B7F481-71B4-4AD3-9224-9FA8E256A117}"/>
          </ac:spMkLst>
        </pc:spChg>
        <pc:spChg chg="add mod">
          <ac:chgData name="Titouan Levard" userId="2ae6c772-7309-4151-8ac2-9922e3ef4ff9" providerId="ADAL" clId="{CD69D60E-C982-4231-B528-01B774AAB109}" dt="2022-02-15T09:14:12" v="7852" actId="20577"/>
          <ac:spMkLst>
            <pc:docMk/>
            <pc:sldMk cId="1488622144" sldId="633"/>
            <ac:spMk id="47" creationId="{4AB36556-BC1B-43D5-878A-33682CCA23FB}"/>
          </ac:spMkLst>
        </pc:spChg>
        <pc:spChg chg="add mod">
          <ac:chgData name="Titouan Levard" userId="2ae6c772-7309-4151-8ac2-9922e3ef4ff9" providerId="ADAL" clId="{CD69D60E-C982-4231-B528-01B774AAB109}" dt="2022-02-14T16:31:24.587" v="6297" actId="120"/>
          <ac:spMkLst>
            <pc:docMk/>
            <pc:sldMk cId="1488622144" sldId="633"/>
            <ac:spMk id="48" creationId="{588A53FD-82C4-4EA5-BB71-422EE2C88F0C}"/>
          </ac:spMkLst>
        </pc:spChg>
        <pc:spChg chg="add mod">
          <ac:chgData name="Titouan Levard" userId="2ae6c772-7309-4151-8ac2-9922e3ef4ff9" providerId="ADAL" clId="{CD69D60E-C982-4231-B528-01B774AAB109}" dt="2022-02-14T16:31:24.587" v="6297" actId="120"/>
          <ac:spMkLst>
            <pc:docMk/>
            <pc:sldMk cId="1488622144" sldId="633"/>
            <ac:spMk id="49" creationId="{C850B2BA-653C-4B66-9AB5-671E412B9E27}"/>
          </ac:spMkLst>
        </pc:spChg>
        <pc:spChg chg="add del mod">
          <ac:chgData name="Titouan Levard" userId="2ae6c772-7309-4151-8ac2-9922e3ef4ff9" providerId="ADAL" clId="{CD69D60E-C982-4231-B528-01B774AAB109}" dt="2022-02-14T16:31:39.402" v="6299"/>
          <ac:spMkLst>
            <pc:docMk/>
            <pc:sldMk cId="1488622144" sldId="633"/>
            <ac:spMk id="50" creationId="{8940468D-A8C4-40E4-9F4D-8B109FE660D2}"/>
          </ac:spMkLst>
        </pc:spChg>
        <pc:spChg chg="add mod">
          <ac:chgData name="Titouan Levard" userId="2ae6c772-7309-4151-8ac2-9922e3ef4ff9" providerId="ADAL" clId="{CD69D60E-C982-4231-B528-01B774AAB109}" dt="2022-02-14T16:32:26.906" v="6329"/>
          <ac:spMkLst>
            <pc:docMk/>
            <pc:sldMk cId="1488622144" sldId="633"/>
            <ac:spMk id="51" creationId="{84194CFC-9AF1-4941-8C5B-B6A2E73750A8}"/>
          </ac:spMkLst>
        </pc:spChg>
        <pc:spChg chg="add del mod">
          <ac:chgData name="Titouan Levard" userId="2ae6c772-7309-4151-8ac2-9922e3ef4ff9" providerId="ADAL" clId="{CD69D60E-C982-4231-B528-01B774AAB109}" dt="2022-02-14T16:36:24.008" v="6445"/>
          <ac:spMkLst>
            <pc:docMk/>
            <pc:sldMk cId="1488622144" sldId="633"/>
            <ac:spMk id="52" creationId="{C3DA258A-9FCC-499A-9E66-E0F3D9D08AB8}"/>
          </ac:spMkLst>
        </pc:spChg>
        <pc:cxnChg chg="add del">
          <ac:chgData name="Titouan Levard" userId="2ae6c772-7309-4151-8ac2-9922e3ef4ff9" providerId="ADAL" clId="{CD69D60E-C982-4231-B528-01B774AAB109}" dt="2022-02-14T16:15:03.762" v="5955" actId="11529"/>
          <ac:cxnSpMkLst>
            <pc:docMk/>
            <pc:sldMk cId="1488622144" sldId="633"/>
            <ac:cxnSpMk id="4" creationId="{78ED971C-567F-4048-B509-92F86D477769}"/>
          </ac:cxnSpMkLst>
        </pc:cxnChg>
        <pc:cxnChg chg="add del">
          <ac:chgData name="Titouan Levard" userId="2ae6c772-7309-4151-8ac2-9922e3ef4ff9" providerId="ADAL" clId="{CD69D60E-C982-4231-B528-01B774AAB109}" dt="2022-02-14T16:24:43.329" v="6197" actId="478"/>
          <ac:cxnSpMkLst>
            <pc:docMk/>
            <pc:sldMk cId="1488622144" sldId="633"/>
            <ac:cxnSpMk id="5" creationId="{65A63D06-9014-4BA0-B26D-C719B926F11E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7" creationId="{5474D0E7-EC68-46CD-A26E-B0041B1D1522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16" creationId="{D5C2A354-ABDF-4F8F-9599-A67947023008}"/>
          </ac:cxnSpMkLst>
        </pc:cxnChg>
        <pc:cxnChg chg="add del mod">
          <ac:chgData name="Titouan Levard" userId="2ae6c772-7309-4151-8ac2-9922e3ef4ff9" providerId="ADAL" clId="{CD69D60E-C982-4231-B528-01B774AAB109}" dt="2022-02-14T16:15:26.534" v="5965" actId="478"/>
          <ac:cxnSpMkLst>
            <pc:docMk/>
            <pc:sldMk cId="1488622144" sldId="633"/>
            <ac:cxnSpMk id="23" creationId="{B5009773-46BA-4ED1-B0D3-9715B41F0C87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24" creationId="{1D057F1C-E231-443E-A30E-FDC48EC4D95E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27" creationId="{CE28C443-A14B-4100-B2D5-8516026A9750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30" creationId="{D158FF70-98AE-42E5-B3AF-6718392A7F30}"/>
          </ac:cxnSpMkLst>
        </pc:cxnChg>
        <pc:cxnChg chg="add mod">
          <ac:chgData name="Titouan Levard" userId="2ae6c772-7309-4151-8ac2-9922e3ef4ff9" providerId="ADAL" clId="{CD69D60E-C982-4231-B528-01B774AAB109}" dt="2022-02-14T16:27:12.836" v="6219" actId="208"/>
          <ac:cxnSpMkLst>
            <pc:docMk/>
            <pc:sldMk cId="1488622144" sldId="633"/>
            <ac:cxnSpMk id="35" creationId="{7C87C0C7-F5AE-42DA-8BBE-ACF468429D4D}"/>
          </ac:cxnSpMkLst>
        </pc:cxnChg>
        <pc:cxnChg chg="add mod">
          <ac:chgData name="Titouan Levard" userId="2ae6c772-7309-4151-8ac2-9922e3ef4ff9" providerId="ADAL" clId="{CD69D60E-C982-4231-B528-01B774AAB109}" dt="2022-02-14T17:04:01.038" v="7719" actId="1076"/>
          <ac:cxnSpMkLst>
            <pc:docMk/>
            <pc:sldMk cId="1488622144" sldId="633"/>
            <ac:cxnSpMk id="53" creationId="{BFE46F81-32FE-499A-BE8D-AE65BB3B65DD}"/>
          </ac:cxnSpMkLst>
        </pc:cxnChg>
      </pc:sldChg>
      <pc:sldChg chg="addSp delSp modSp mod">
        <pc:chgData name="Titouan Levard" userId="2ae6c772-7309-4151-8ac2-9922e3ef4ff9" providerId="ADAL" clId="{CD69D60E-C982-4231-B528-01B774AAB109}" dt="2022-02-15T14:15:29.103" v="8370" actId="20577"/>
        <pc:sldMkLst>
          <pc:docMk/>
          <pc:sldMk cId="4226506100" sldId="634"/>
        </pc:sldMkLst>
        <pc:spChg chg="add del mod">
          <ac:chgData name="Titouan Levard" userId="2ae6c772-7309-4151-8ac2-9922e3ef4ff9" providerId="ADAL" clId="{CD69D60E-C982-4231-B528-01B774AAB109}" dt="2022-02-14T15:26:38.555" v="4910" actId="478"/>
          <ac:spMkLst>
            <pc:docMk/>
            <pc:sldMk cId="4226506100" sldId="634"/>
            <ac:spMk id="3" creationId="{1D575025-A87B-4516-B89F-ED2CCC352D10}"/>
          </ac:spMkLst>
        </pc:spChg>
        <pc:spChg chg="add mod">
          <ac:chgData name="Titouan Levard" userId="2ae6c772-7309-4151-8ac2-9922e3ef4ff9" providerId="ADAL" clId="{CD69D60E-C982-4231-B528-01B774AAB109}" dt="2022-02-14T16:06:11.388" v="5664" actId="207"/>
          <ac:spMkLst>
            <pc:docMk/>
            <pc:sldMk cId="4226506100" sldId="634"/>
            <ac:spMk id="4" creationId="{5ECE0A97-14D2-4D1E-9A69-8DB1FBD12826}"/>
          </ac:spMkLst>
        </pc:spChg>
        <pc:spChg chg="add del mod">
          <ac:chgData name="Titouan Levard" userId="2ae6c772-7309-4151-8ac2-9922e3ef4ff9" providerId="ADAL" clId="{CD69D60E-C982-4231-B528-01B774AAB109}" dt="2022-02-14T15:31:18.668" v="4943" actId="478"/>
          <ac:spMkLst>
            <pc:docMk/>
            <pc:sldMk cId="4226506100" sldId="634"/>
            <ac:spMk id="9" creationId="{CD0BE289-CA84-4A68-B8F7-99B1991EBF15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1" creationId="{2937E85D-2037-42B0-89E4-3D2095488D60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2" creationId="{0B054F06-2679-4045-8EE0-C58BABBEBEB2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3" creationId="{22A42B96-2E38-4CDD-94E1-2310AFD7D44E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4" creationId="{5F86B389-3FDC-4623-82F3-0936565FDB20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5" creationId="{82D84702-BD16-474C-85A9-006E924039A3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7" creationId="{5D294035-7964-4480-900D-8645AFC98D43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19" creationId="{8C3A9C0B-E397-4654-8438-03E7E3044828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0" creationId="{7B30D4D0-95E6-49CA-891E-152BEE38A887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1" creationId="{AF44FB66-1383-4B1C-AADA-1854FC15E23E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3" creationId="{6A8E585A-8E1B-4CEB-9772-0C8138758598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5" creationId="{614A14D8-BD11-43E7-979C-21C14DB87C69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6" creationId="{2F71EE82-5C01-4108-9BED-8CEC4BD03083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7" creationId="{D9E6EB27-1FB7-4196-A8E6-CCD1F4912877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8" creationId="{6D1087DA-7783-439A-8EF2-D13B26438BE5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29" creationId="{A1F254A6-9082-492A-A7E6-DDF1DEDE9BE7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30" creationId="{7B76EEB5-1486-4C1E-A426-0DDE9BE771AA}"/>
          </ac:spMkLst>
        </pc:spChg>
        <pc:spChg chg="add del mod">
          <ac:chgData name="Titouan Levard" userId="2ae6c772-7309-4151-8ac2-9922e3ef4ff9" providerId="ADAL" clId="{CD69D60E-C982-4231-B528-01B774AAB109}" dt="2022-02-14T14:56:41.445" v="4795" actId="478"/>
          <ac:spMkLst>
            <pc:docMk/>
            <pc:sldMk cId="4226506100" sldId="634"/>
            <ac:spMk id="31" creationId="{64F4ABB0-4649-493D-86E9-6C37FFD4C622}"/>
          </ac:spMkLst>
        </pc:spChg>
        <pc:spChg chg="add del mod">
          <ac:chgData name="Titouan Levard" userId="2ae6c772-7309-4151-8ac2-9922e3ef4ff9" providerId="ADAL" clId="{CD69D60E-C982-4231-B528-01B774AAB109}" dt="2022-02-14T14:56:38.342" v="4794" actId="478"/>
          <ac:spMkLst>
            <pc:docMk/>
            <pc:sldMk cId="4226506100" sldId="634"/>
            <ac:spMk id="32" creationId="{FA48FA6E-09B7-4FF3-A6E1-476D6386CBB1}"/>
          </ac:spMkLst>
        </pc:spChg>
        <pc:spChg chg="add del mod">
          <ac:chgData name="Titouan Levard" userId="2ae6c772-7309-4151-8ac2-9922e3ef4ff9" providerId="ADAL" clId="{CD69D60E-C982-4231-B528-01B774AAB109}" dt="2022-02-14T15:26:39.793" v="4911" actId="478"/>
          <ac:spMkLst>
            <pc:docMk/>
            <pc:sldMk cId="4226506100" sldId="634"/>
            <ac:spMk id="33" creationId="{E537F497-A8AA-4AA7-8245-A6B9DD819BBE}"/>
          </ac:spMkLst>
        </pc:spChg>
        <pc:spChg chg="add mod or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34" creationId="{D6EF4A76-D13C-4FB7-923A-24FDF484E18F}"/>
          </ac:spMkLst>
        </pc:spChg>
        <pc:spChg chg="mod">
          <ac:chgData name="Titouan Levard" userId="2ae6c772-7309-4151-8ac2-9922e3ef4ff9" providerId="ADAL" clId="{CD69D60E-C982-4231-B528-01B774AAB109}" dt="2022-02-15T14:15:29.103" v="8370" actId="20577"/>
          <ac:spMkLst>
            <pc:docMk/>
            <pc:sldMk cId="4226506100" sldId="634"/>
            <ac:spMk id="37" creationId="{D10751DF-CB98-4ED4-9C2D-E505035FF484}"/>
          </ac:spMkLst>
        </pc:spChg>
        <pc:spChg chg="mod">
          <ac:chgData name="Titouan Levard" userId="2ae6c772-7309-4151-8ac2-9922e3ef4ff9" providerId="ADAL" clId="{CD69D60E-C982-4231-B528-01B774AAB109}" dt="2022-02-14T15:27:00.730" v="4922" actId="20577"/>
          <ac:spMkLst>
            <pc:docMk/>
            <pc:sldMk cId="4226506100" sldId="634"/>
            <ac:spMk id="39" creationId="{3DDEFB59-39AD-4431-96C6-353961F2F3E5}"/>
          </ac:spMkLst>
        </pc:spChg>
        <pc:spChg chg="add mod">
          <ac:chgData name="Titouan Levard" userId="2ae6c772-7309-4151-8ac2-9922e3ef4ff9" providerId="ADAL" clId="{CD69D60E-C982-4231-B528-01B774AAB109}" dt="2022-02-14T16:06:11.388" v="5664" actId="207"/>
          <ac:spMkLst>
            <pc:docMk/>
            <pc:sldMk cId="4226506100" sldId="634"/>
            <ac:spMk id="41" creationId="{EA2A8D88-E7BF-4EE3-B1F7-BDA1DFACB88E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43" creationId="{3910D066-9950-4430-8B2C-B672509BA930}"/>
          </ac:spMkLst>
        </pc:spChg>
        <pc:spChg chg="add del mod">
          <ac:chgData name="Titouan Levard" userId="2ae6c772-7309-4151-8ac2-9922e3ef4ff9" providerId="ADAL" clId="{CD69D60E-C982-4231-B528-01B774AAB109}" dt="2022-02-14T15:40:32.574" v="4990" actId="478"/>
          <ac:spMkLst>
            <pc:docMk/>
            <pc:sldMk cId="4226506100" sldId="634"/>
            <ac:spMk id="46" creationId="{8F3D5000-0DB5-45A8-8C1D-E49B9C40E3BD}"/>
          </ac:spMkLst>
        </pc:spChg>
        <pc:spChg chg="add del mod">
          <ac:chgData name="Titouan Levard" userId="2ae6c772-7309-4151-8ac2-9922e3ef4ff9" providerId="ADAL" clId="{CD69D60E-C982-4231-B528-01B774AAB109}" dt="2022-02-14T15:40:23.186" v="4983" actId="478"/>
          <ac:spMkLst>
            <pc:docMk/>
            <pc:sldMk cId="4226506100" sldId="634"/>
            <ac:spMk id="47" creationId="{BBAB15BA-6D02-4105-993E-45FCF6E05533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50" creationId="{9BE53BC1-30D8-4030-903D-8D951F0AD35E}"/>
          </ac:spMkLst>
        </pc:spChg>
        <pc:spChg chg="add del mod">
          <ac:chgData name="Titouan Levard" userId="2ae6c772-7309-4151-8ac2-9922e3ef4ff9" providerId="ADAL" clId="{CD69D60E-C982-4231-B528-01B774AAB109}" dt="2022-02-14T15:45:57.307" v="5071" actId="478"/>
          <ac:spMkLst>
            <pc:docMk/>
            <pc:sldMk cId="4226506100" sldId="634"/>
            <ac:spMk id="52" creationId="{CD42EFD5-F365-4815-88DF-3E2D4E2595C2}"/>
          </ac:spMkLst>
        </pc:spChg>
        <pc:spChg chg="add mod">
          <ac:chgData name="Titouan Levard" userId="2ae6c772-7309-4151-8ac2-9922e3ef4ff9" providerId="ADAL" clId="{CD69D60E-C982-4231-B528-01B774AAB109}" dt="2022-02-14T16:06:00.499" v="5663" actId="114"/>
          <ac:spMkLst>
            <pc:docMk/>
            <pc:sldMk cId="4226506100" sldId="634"/>
            <ac:spMk id="55" creationId="{16FAE39C-9765-4DB3-AB8C-C1E1FF4A2CB9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56" creationId="{6728C444-F92A-48BB-82CC-EE4167BD314A}"/>
          </ac:spMkLst>
        </pc:spChg>
        <pc:spChg chg="add mod">
          <ac:chgData name="Titouan Levard" userId="2ae6c772-7309-4151-8ac2-9922e3ef4ff9" providerId="ADAL" clId="{CD69D60E-C982-4231-B528-01B774AAB109}" dt="2022-02-14T16:06:00.499" v="5663" actId="114"/>
          <ac:spMkLst>
            <pc:docMk/>
            <pc:sldMk cId="4226506100" sldId="634"/>
            <ac:spMk id="58" creationId="{65883DF2-427F-4BFE-8AFE-6F4A14CDA5D2}"/>
          </ac:spMkLst>
        </pc:spChg>
        <pc:spChg chg="add mod">
          <ac:chgData name="Titouan Levard" userId="2ae6c772-7309-4151-8ac2-9922e3ef4ff9" providerId="ADAL" clId="{CD69D60E-C982-4231-B528-01B774AAB109}" dt="2022-02-14T16:06:00.499" v="5663" actId="114"/>
          <ac:spMkLst>
            <pc:docMk/>
            <pc:sldMk cId="4226506100" sldId="634"/>
            <ac:spMk id="59" creationId="{A390963D-3914-48CF-9B03-280F72E7C8D5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60" creationId="{26AABD07-E286-4EDB-A060-B320BF3826EB}"/>
          </ac:spMkLst>
        </pc:spChg>
        <pc:spChg chg="add del mod">
          <ac:chgData name="Titouan Levard" userId="2ae6c772-7309-4151-8ac2-9922e3ef4ff9" providerId="ADAL" clId="{CD69D60E-C982-4231-B528-01B774AAB109}" dt="2022-02-14T15:49:45.862" v="5184" actId="478"/>
          <ac:spMkLst>
            <pc:docMk/>
            <pc:sldMk cId="4226506100" sldId="634"/>
            <ac:spMk id="61" creationId="{168E131D-0BD0-4279-9541-FABBCD04CA8E}"/>
          </ac:spMkLst>
        </pc:spChg>
        <pc:spChg chg="add del mod">
          <ac:chgData name="Titouan Levard" userId="2ae6c772-7309-4151-8ac2-9922e3ef4ff9" providerId="ADAL" clId="{CD69D60E-C982-4231-B528-01B774AAB109}" dt="2022-02-14T15:51:23.134" v="5246" actId="478"/>
          <ac:spMkLst>
            <pc:docMk/>
            <pc:sldMk cId="4226506100" sldId="634"/>
            <ac:spMk id="62" creationId="{9E96C217-942E-4924-B3B8-50FB6409D4F0}"/>
          </ac:spMkLst>
        </pc:spChg>
        <pc:spChg chg="add mod">
          <ac:chgData name="Titouan Levard" userId="2ae6c772-7309-4151-8ac2-9922e3ef4ff9" providerId="ADAL" clId="{CD69D60E-C982-4231-B528-01B774AAB109}" dt="2022-02-14T16:06:49.323" v="5673" actId="114"/>
          <ac:spMkLst>
            <pc:docMk/>
            <pc:sldMk cId="4226506100" sldId="634"/>
            <ac:spMk id="64" creationId="{7272634E-60A0-436B-801A-2F36F519B95C}"/>
          </ac:spMkLst>
        </pc:spChg>
        <pc:spChg chg="add mod">
          <ac:chgData name="Titouan Levard" userId="2ae6c772-7309-4151-8ac2-9922e3ef4ff9" providerId="ADAL" clId="{CD69D60E-C982-4231-B528-01B774AAB109}" dt="2022-02-14T15:51:45.141" v="5249"/>
          <ac:spMkLst>
            <pc:docMk/>
            <pc:sldMk cId="4226506100" sldId="634"/>
            <ac:spMk id="65" creationId="{3F0FFC82-36C1-4119-AD91-2B478D3FA332}"/>
          </ac:spMkLst>
        </pc:spChg>
        <pc:cxnChg chg="add del mod">
          <ac:chgData name="Titouan Levard" userId="2ae6c772-7309-4151-8ac2-9922e3ef4ff9" providerId="ADAL" clId="{CD69D60E-C982-4231-B528-01B774AAB109}" dt="2022-02-14T14:57:49.973" v="4801" actId="478"/>
          <ac:cxnSpMkLst>
            <pc:docMk/>
            <pc:sldMk cId="4226506100" sldId="634"/>
            <ac:cxnSpMk id="6" creationId="{19CE4154-92FF-4ECD-BAD6-D4E12CA55FA2}"/>
          </ac:cxnSpMkLst>
        </pc:cxnChg>
        <pc:cxnChg chg="add mod">
          <ac:chgData name="Titouan Levard" userId="2ae6c772-7309-4151-8ac2-9922e3ef4ff9" providerId="ADAL" clId="{CD69D60E-C982-4231-B528-01B774AAB109}" dt="2022-02-14T15:41:34.742" v="5017" actId="14100"/>
          <ac:cxnSpMkLst>
            <pc:docMk/>
            <pc:sldMk cId="4226506100" sldId="634"/>
            <ac:cxnSpMk id="8" creationId="{A6ADAE03-0EE5-4614-B633-839E8FD24E04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10" creationId="{03056600-3136-4C63-90E4-27B4043B5D7A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16" creationId="{1FDB5A0F-EA91-4496-89C6-1E780AD3AB05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18" creationId="{93D0262F-73EB-4FDB-8087-5BA99CE5D907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22" creationId="{92E65B36-6D07-405E-A53F-64F0A0C4BFD0}"/>
          </ac:cxnSpMkLst>
        </pc:cxnChg>
        <pc:cxnChg chg="add del mod">
          <ac:chgData name="Titouan Levard" userId="2ae6c772-7309-4151-8ac2-9922e3ef4ff9" providerId="ADAL" clId="{CD69D60E-C982-4231-B528-01B774AAB109}" dt="2022-02-14T14:56:38.342" v="4794" actId="478"/>
          <ac:cxnSpMkLst>
            <pc:docMk/>
            <pc:sldMk cId="4226506100" sldId="634"/>
            <ac:cxnSpMk id="24" creationId="{20215286-E00A-4076-A47A-6C2927DBDE7D}"/>
          </ac:cxnSpMkLst>
        </pc:cxnChg>
        <pc:cxnChg chg="add mod">
          <ac:chgData name="Titouan Levard" userId="2ae6c772-7309-4151-8ac2-9922e3ef4ff9" providerId="ADAL" clId="{CD69D60E-C982-4231-B528-01B774AAB109}" dt="2022-02-14T15:41:38.241" v="5018" actId="14100"/>
          <ac:cxnSpMkLst>
            <pc:docMk/>
            <pc:sldMk cId="4226506100" sldId="634"/>
            <ac:cxnSpMk id="42" creationId="{A50F8083-4D79-4551-9814-17443DC2772C}"/>
          </ac:cxnSpMkLst>
        </pc:cxnChg>
        <pc:cxnChg chg="add mod">
          <ac:chgData name="Titouan Levard" userId="2ae6c772-7309-4151-8ac2-9922e3ef4ff9" providerId="ADAL" clId="{CD69D60E-C982-4231-B528-01B774AAB109}" dt="2022-02-14T15:41:07.970" v="5016" actId="14100"/>
          <ac:cxnSpMkLst>
            <pc:docMk/>
            <pc:sldMk cId="4226506100" sldId="634"/>
            <ac:cxnSpMk id="44" creationId="{2BF6598A-1497-4BFC-BC8D-A1FAED687E19}"/>
          </ac:cxnSpMkLst>
        </pc:cxnChg>
        <pc:cxnChg chg="add mod">
          <ac:chgData name="Titouan Levard" userId="2ae6c772-7309-4151-8ac2-9922e3ef4ff9" providerId="ADAL" clId="{CD69D60E-C982-4231-B528-01B774AAB109}" dt="2022-02-14T15:42:12.213" v="5036" actId="1076"/>
          <ac:cxnSpMkLst>
            <pc:docMk/>
            <pc:sldMk cId="4226506100" sldId="634"/>
            <ac:cxnSpMk id="51" creationId="{FB2FEF6A-3419-41C5-803F-8263DC4AE4FD}"/>
          </ac:cxnSpMkLst>
        </pc:cxnChg>
        <pc:cxnChg chg="add del mod">
          <ac:chgData name="Titouan Levard" userId="2ae6c772-7309-4151-8ac2-9922e3ef4ff9" providerId="ADAL" clId="{CD69D60E-C982-4231-B528-01B774AAB109}" dt="2022-02-14T15:45:57.307" v="5071" actId="478"/>
          <ac:cxnSpMkLst>
            <pc:docMk/>
            <pc:sldMk cId="4226506100" sldId="634"/>
            <ac:cxnSpMk id="53" creationId="{4C943D8A-819D-4762-B235-F6D9B45B6C1F}"/>
          </ac:cxnSpMkLst>
        </pc:cxnChg>
        <pc:cxnChg chg="add del mod">
          <ac:chgData name="Titouan Levard" userId="2ae6c772-7309-4151-8ac2-9922e3ef4ff9" providerId="ADAL" clId="{CD69D60E-C982-4231-B528-01B774AAB109}" dt="2022-02-14T15:51:23.134" v="5246" actId="478"/>
          <ac:cxnSpMkLst>
            <pc:docMk/>
            <pc:sldMk cId="4226506100" sldId="634"/>
            <ac:cxnSpMk id="63" creationId="{4C473064-046E-4C4D-8972-566CF06BDFB6}"/>
          </ac:cxnSpMkLst>
        </pc:cxnChg>
      </pc:sldChg>
      <pc:sldChg chg="addSp delSp modSp mod">
        <pc:chgData name="Titouan Levard" userId="2ae6c772-7309-4151-8ac2-9922e3ef4ff9" providerId="ADAL" clId="{CD69D60E-C982-4231-B528-01B774AAB109}" dt="2022-02-15T10:11:19.610" v="8184" actId="20577"/>
        <pc:sldMkLst>
          <pc:docMk/>
          <pc:sldMk cId="2278599501" sldId="635"/>
        </pc:sldMkLst>
        <pc:spChg chg="mod">
          <ac:chgData name="Titouan Levard" userId="2ae6c772-7309-4151-8ac2-9922e3ef4ff9" providerId="ADAL" clId="{CD69D60E-C982-4231-B528-01B774AAB109}" dt="2022-02-15T10:11:19.610" v="8184" actId="20577"/>
          <ac:spMkLst>
            <pc:docMk/>
            <pc:sldMk cId="2278599501" sldId="635"/>
            <ac:spMk id="7" creationId="{2CCA7CEC-4EFF-4F6B-8E11-67E2701C9FF0}"/>
          </ac:spMkLst>
        </pc:spChg>
        <pc:spChg chg="add mod">
          <ac:chgData name="Titouan Levard" userId="2ae6c772-7309-4151-8ac2-9922e3ef4ff9" providerId="ADAL" clId="{CD69D60E-C982-4231-B528-01B774AAB109}" dt="2022-02-14T16:46:21.161" v="7154" actId="20577"/>
          <ac:spMkLst>
            <pc:docMk/>
            <pc:sldMk cId="2278599501" sldId="635"/>
            <ac:spMk id="10" creationId="{424EC07C-2BAC-45DC-86C4-B83F3A080FF0}"/>
          </ac:spMkLst>
        </pc:spChg>
        <pc:spChg chg="add del mod">
          <ac:chgData name="Titouan Levard" userId="2ae6c772-7309-4151-8ac2-9922e3ef4ff9" providerId="ADAL" clId="{CD69D60E-C982-4231-B528-01B774AAB109}" dt="2022-02-14T16:40:55.363" v="6773" actId="478"/>
          <ac:spMkLst>
            <pc:docMk/>
            <pc:sldMk cId="2278599501" sldId="635"/>
            <ac:spMk id="11" creationId="{8E378695-ED15-4EC1-9D70-38F78CBE1BFB}"/>
          </ac:spMkLst>
        </pc:spChg>
        <pc:spChg chg="add mod">
          <ac:chgData name="Titouan Levard" userId="2ae6c772-7309-4151-8ac2-9922e3ef4ff9" providerId="ADAL" clId="{CD69D60E-C982-4231-B528-01B774AAB109}" dt="2022-02-14T16:31:51.859" v="6303" actId="1076"/>
          <ac:spMkLst>
            <pc:docMk/>
            <pc:sldMk cId="2278599501" sldId="635"/>
            <ac:spMk id="12" creationId="{7C2207E4-75E9-4F3D-8880-615C9905A2C9}"/>
          </ac:spMkLst>
        </pc:spChg>
        <pc:spChg chg="add mod">
          <ac:chgData name="Titouan Levard" userId="2ae6c772-7309-4151-8ac2-9922e3ef4ff9" providerId="ADAL" clId="{CD69D60E-C982-4231-B528-01B774AAB109}" dt="2022-02-15T09:22:43.708" v="7921" actId="20577"/>
          <ac:spMkLst>
            <pc:docMk/>
            <pc:sldMk cId="2278599501" sldId="635"/>
            <ac:spMk id="13" creationId="{AAA044E4-0454-45D8-AC6E-C0CB222B06BC}"/>
          </ac:spMkLst>
        </pc:spChg>
        <pc:spChg chg="add mod">
          <ac:chgData name="Titouan Levard" userId="2ae6c772-7309-4151-8ac2-9922e3ef4ff9" providerId="ADAL" clId="{CD69D60E-C982-4231-B528-01B774AAB109}" dt="2022-02-14T16:46:29.638" v="7155"/>
          <ac:spMkLst>
            <pc:docMk/>
            <pc:sldMk cId="2278599501" sldId="635"/>
            <ac:spMk id="14" creationId="{A89FA89B-83EC-49F2-B2AD-02659EB40076}"/>
          </ac:spMkLst>
        </pc:spChg>
        <pc:spChg chg="add mod">
          <ac:chgData name="Titouan Levard" userId="2ae6c772-7309-4151-8ac2-9922e3ef4ff9" providerId="ADAL" clId="{CD69D60E-C982-4231-B528-01B774AAB109}" dt="2022-02-15T09:22:54.524" v="7935" actId="313"/>
          <ac:spMkLst>
            <pc:docMk/>
            <pc:sldMk cId="2278599501" sldId="635"/>
            <ac:spMk id="15" creationId="{3863C165-F92A-47B9-AA32-A5F1781B0880}"/>
          </ac:spMkLst>
        </pc:spChg>
        <pc:spChg chg="add mod">
          <ac:chgData name="Titouan Levard" userId="2ae6c772-7309-4151-8ac2-9922e3ef4ff9" providerId="ADAL" clId="{CD69D60E-C982-4231-B528-01B774AAB109}" dt="2022-02-14T16:42:14.070" v="6808"/>
          <ac:spMkLst>
            <pc:docMk/>
            <pc:sldMk cId="2278599501" sldId="635"/>
            <ac:spMk id="16" creationId="{22785B4D-6450-4580-9504-81A741240659}"/>
          </ac:spMkLst>
        </pc:spChg>
        <pc:cxnChg chg="add mod">
          <ac:chgData name="Titouan Levard" userId="2ae6c772-7309-4151-8ac2-9922e3ef4ff9" providerId="ADAL" clId="{CD69D60E-C982-4231-B528-01B774AAB109}" dt="2022-02-14T17:04:14.232" v="7751" actId="1037"/>
          <ac:cxnSpMkLst>
            <pc:docMk/>
            <pc:sldMk cId="2278599501" sldId="635"/>
            <ac:cxnSpMk id="17" creationId="{03278190-7FEA-499C-BFE5-D592A5F79134}"/>
          </ac:cxnSpMkLst>
        </pc:cxnChg>
      </pc:sldChg>
      <pc:sldChg chg="addSp delSp modSp mod">
        <pc:chgData name="Titouan Levard" userId="2ae6c772-7309-4151-8ac2-9922e3ef4ff9" providerId="ADAL" clId="{CD69D60E-C982-4231-B528-01B774AAB109}" dt="2022-02-15T14:16:25.559" v="8373" actId="20577"/>
        <pc:sldMkLst>
          <pc:docMk/>
          <pc:sldMk cId="2877485122" sldId="636"/>
        </pc:sldMkLst>
        <pc:spChg chg="add mod">
          <ac:chgData name="Titouan Levard" userId="2ae6c772-7309-4151-8ac2-9922e3ef4ff9" providerId="ADAL" clId="{CD69D60E-C982-4231-B528-01B774AAB109}" dt="2022-02-14T16:53:16.086" v="7279" actId="1076"/>
          <ac:spMkLst>
            <pc:docMk/>
            <pc:sldMk cId="2877485122" sldId="636"/>
            <ac:spMk id="3" creationId="{420C1FE7-9106-4656-8988-D7AE8DB1D873}"/>
          </ac:spMkLst>
        </pc:spChg>
        <pc:spChg chg="del">
          <ac:chgData name="Titouan Levard" userId="2ae6c772-7309-4151-8ac2-9922e3ef4ff9" providerId="ADAL" clId="{CD69D60E-C982-4231-B528-01B774AAB109}" dt="2022-02-11T13:48:12.080" v="22" actId="478"/>
          <ac:spMkLst>
            <pc:docMk/>
            <pc:sldMk cId="2877485122" sldId="636"/>
            <ac:spMk id="3" creationId="{D2869295-63A9-4041-81D5-F4B2F996C5FA}"/>
          </ac:spMkLst>
        </pc:spChg>
        <pc:spChg chg="add del mod">
          <ac:chgData name="Titouan Levard" userId="2ae6c772-7309-4151-8ac2-9922e3ef4ff9" providerId="ADAL" clId="{CD69D60E-C982-4231-B528-01B774AAB109}" dt="2022-02-14T12:18:04.680" v="2850" actId="478"/>
          <ac:spMkLst>
            <pc:docMk/>
            <pc:sldMk cId="2877485122" sldId="636"/>
            <ac:spMk id="10" creationId="{5C9A4D2F-8584-4161-A0CF-AC1A4E53F97D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1" creationId="{5F23A2C6-FA77-42A6-BC32-423319A5979A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2" creationId="{2C24792F-F8A4-4618-8EB7-C6996D1CB256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3" creationId="{8226A0CF-07E4-4BC6-8B8C-6C3E6A235968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4" creationId="{3F252766-CA36-4A39-B7BA-E4CEBD3BB9F9}"/>
          </ac:spMkLst>
        </pc:spChg>
        <pc:spChg chg="add mod">
          <ac:chgData name="Titouan Levard" userId="2ae6c772-7309-4151-8ac2-9922e3ef4ff9" providerId="ADAL" clId="{CD69D60E-C982-4231-B528-01B774AAB109}" dt="2022-02-14T12:18:17.381" v="2851"/>
          <ac:spMkLst>
            <pc:docMk/>
            <pc:sldMk cId="2877485122" sldId="636"/>
            <ac:spMk id="15" creationId="{643B7DFB-46F4-47AA-85D7-C1CD4E612EA5}"/>
          </ac:spMkLst>
        </pc:spChg>
        <pc:spChg chg="add mod">
          <ac:chgData name="Titouan Levard" userId="2ae6c772-7309-4151-8ac2-9922e3ef4ff9" providerId="ADAL" clId="{CD69D60E-C982-4231-B528-01B774AAB109}" dt="2022-02-14T16:55:40.972" v="7473" actId="1076"/>
          <ac:spMkLst>
            <pc:docMk/>
            <pc:sldMk cId="2877485122" sldId="636"/>
            <ac:spMk id="16" creationId="{482B807E-D1C4-4D4E-83F6-004646528598}"/>
          </ac:spMkLst>
        </pc:spChg>
        <pc:spChg chg="add mod">
          <ac:chgData name="Titouan Levard" userId="2ae6c772-7309-4151-8ac2-9922e3ef4ff9" providerId="ADAL" clId="{CD69D60E-C982-4231-B528-01B774AAB109}" dt="2022-02-14T12:23:25.848" v="3152" actId="20577"/>
          <ac:spMkLst>
            <pc:docMk/>
            <pc:sldMk cId="2877485122" sldId="636"/>
            <ac:spMk id="17" creationId="{09FD1F14-6CDE-4AED-95CC-F6EC25AD1107}"/>
          </ac:spMkLst>
        </pc:spChg>
        <pc:spChg chg="add mod">
          <ac:chgData name="Titouan Levard" userId="2ae6c772-7309-4151-8ac2-9922e3ef4ff9" providerId="ADAL" clId="{CD69D60E-C982-4231-B528-01B774AAB109}" dt="2022-02-14T12:23:41.427" v="3153"/>
          <ac:spMkLst>
            <pc:docMk/>
            <pc:sldMk cId="2877485122" sldId="636"/>
            <ac:spMk id="18" creationId="{FAF7FE60-F133-4685-A0BA-FBBBC48F5070}"/>
          </ac:spMkLst>
        </pc:spChg>
        <pc:spChg chg="add mod">
          <ac:chgData name="Titouan Levard" userId="2ae6c772-7309-4151-8ac2-9922e3ef4ff9" providerId="ADAL" clId="{CD69D60E-C982-4231-B528-01B774AAB109}" dt="2022-02-14T16:53:13.124" v="7277" actId="20577"/>
          <ac:spMkLst>
            <pc:docMk/>
            <pc:sldMk cId="2877485122" sldId="636"/>
            <ac:spMk id="19" creationId="{84814571-1866-41F3-B070-7558C0431657}"/>
          </ac:spMkLst>
        </pc:spChg>
        <pc:spChg chg="add mod">
          <ac:chgData name="Titouan Levard" userId="2ae6c772-7309-4151-8ac2-9922e3ef4ff9" providerId="ADAL" clId="{CD69D60E-C982-4231-B528-01B774AAB109}" dt="2022-02-14T16:56:09.153" v="7486" actId="20577"/>
          <ac:spMkLst>
            <pc:docMk/>
            <pc:sldMk cId="2877485122" sldId="636"/>
            <ac:spMk id="20" creationId="{65CC8EBC-4324-4188-AB6A-7093C4E40860}"/>
          </ac:spMkLst>
        </pc:spChg>
        <pc:spChg chg="add mod">
          <ac:chgData name="Titouan Levard" userId="2ae6c772-7309-4151-8ac2-9922e3ef4ff9" providerId="ADAL" clId="{CD69D60E-C982-4231-B528-01B774AAB109}" dt="2022-02-15T14:16:05.548" v="8371" actId="313"/>
          <ac:spMkLst>
            <pc:docMk/>
            <pc:sldMk cId="2877485122" sldId="636"/>
            <ac:spMk id="21" creationId="{7F5225CB-1927-4B8A-83B0-AD801D556FD8}"/>
          </ac:spMkLst>
        </pc:spChg>
        <pc:spChg chg="add mod">
          <ac:chgData name="Titouan Levard" userId="2ae6c772-7309-4151-8ac2-9922e3ef4ff9" providerId="ADAL" clId="{CD69D60E-C982-4231-B528-01B774AAB109}" dt="2022-02-14T16:54:49.993" v="7419" actId="1076"/>
          <ac:spMkLst>
            <pc:docMk/>
            <pc:sldMk cId="2877485122" sldId="636"/>
            <ac:spMk id="22" creationId="{AF8D36A3-FB4B-42AD-A3A2-3C7FC4057B82}"/>
          </ac:spMkLst>
        </pc:spChg>
        <pc:spChg chg="mod">
          <ac:chgData name="Titouan Levard" userId="2ae6c772-7309-4151-8ac2-9922e3ef4ff9" providerId="ADAL" clId="{CD69D60E-C982-4231-B528-01B774AAB109}" dt="2022-02-15T10:14:42.134" v="8186" actId="20577"/>
          <ac:spMkLst>
            <pc:docMk/>
            <pc:sldMk cId="2877485122" sldId="636"/>
            <ac:spMk id="26" creationId="{0E4A4A96-D3EA-4B10-BA03-F793128C423D}"/>
          </ac:spMkLst>
        </pc:spChg>
        <pc:spChg chg="mod">
          <ac:chgData name="Titouan Levard" userId="2ae6c772-7309-4151-8ac2-9922e3ef4ff9" providerId="ADAL" clId="{CD69D60E-C982-4231-B528-01B774AAB109}" dt="2022-02-15T14:16:25.559" v="8373" actId="20577"/>
          <ac:spMkLst>
            <pc:docMk/>
            <pc:sldMk cId="2877485122" sldId="636"/>
            <ac:spMk id="28" creationId="{36A3D68D-7B5E-4F3B-B5E3-D0CE60F26312}"/>
          </ac:spMkLst>
        </pc:spChg>
        <pc:spChg chg="add mod">
          <ac:chgData name="Titouan Levard" userId="2ae6c772-7309-4151-8ac2-9922e3ef4ff9" providerId="ADAL" clId="{CD69D60E-C982-4231-B528-01B774AAB109}" dt="2022-02-14T16:52:45.430" v="7204" actId="1076"/>
          <ac:spMkLst>
            <pc:docMk/>
            <pc:sldMk cId="2877485122" sldId="636"/>
            <ac:spMk id="29" creationId="{D96502CD-C945-4CE1-B835-CB30440EBFE8}"/>
          </ac:spMkLst>
        </pc:spChg>
        <pc:spChg chg="add mod">
          <ac:chgData name="Titouan Levard" userId="2ae6c772-7309-4151-8ac2-9922e3ef4ff9" providerId="ADAL" clId="{CD69D60E-C982-4231-B528-01B774AAB109}" dt="2022-02-14T16:54:57.284" v="7420" actId="207"/>
          <ac:spMkLst>
            <pc:docMk/>
            <pc:sldMk cId="2877485122" sldId="636"/>
            <ac:spMk id="30" creationId="{F26545AC-F43B-4418-AB4F-60CA19A38147}"/>
          </ac:spMkLst>
        </pc:spChg>
        <pc:spChg chg="add mod">
          <ac:chgData name="Titouan Levard" userId="2ae6c772-7309-4151-8ac2-9922e3ef4ff9" providerId="ADAL" clId="{CD69D60E-C982-4231-B528-01B774AAB109}" dt="2022-02-14T16:55:45.148" v="7475" actId="313"/>
          <ac:spMkLst>
            <pc:docMk/>
            <pc:sldMk cId="2877485122" sldId="636"/>
            <ac:spMk id="31" creationId="{2EC2BE89-8ED8-4E16-88F1-73F7105B173E}"/>
          </ac:spMkLst>
        </pc:spChg>
        <pc:spChg chg="add mod">
          <ac:chgData name="Titouan Levard" userId="2ae6c772-7309-4151-8ac2-9922e3ef4ff9" providerId="ADAL" clId="{CD69D60E-C982-4231-B528-01B774AAB109}" dt="2022-02-14T16:56:13.592" v="7490" actId="20577"/>
          <ac:spMkLst>
            <pc:docMk/>
            <pc:sldMk cId="2877485122" sldId="636"/>
            <ac:spMk id="32" creationId="{4A89CC2D-4993-476C-B34A-1B25815849DD}"/>
          </ac:spMkLst>
        </pc:spChg>
        <pc:spChg chg="add mod">
          <ac:chgData name="Titouan Levard" userId="2ae6c772-7309-4151-8ac2-9922e3ef4ff9" providerId="ADAL" clId="{CD69D60E-C982-4231-B528-01B774AAB109}" dt="2022-02-14T16:59:27.425" v="7618" actId="20577"/>
          <ac:spMkLst>
            <pc:docMk/>
            <pc:sldMk cId="2877485122" sldId="636"/>
            <ac:spMk id="33" creationId="{E8FDD61F-E516-45E8-A1D4-15A31574AB03}"/>
          </ac:spMkLst>
        </pc:spChg>
        <pc:spChg chg="add mod">
          <ac:chgData name="Titouan Levard" userId="2ae6c772-7309-4151-8ac2-9922e3ef4ff9" providerId="ADAL" clId="{CD69D60E-C982-4231-B528-01B774AAB109}" dt="2022-02-14T16:57:15.771" v="7529" actId="207"/>
          <ac:spMkLst>
            <pc:docMk/>
            <pc:sldMk cId="2877485122" sldId="636"/>
            <ac:spMk id="34" creationId="{8DC037C3-C671-4EE6-BDE6-752F851B7BD5}"/>
          </ac:spMkLst>
        </pc:spChg>
        <pc:spChg chg="add mod">
          <ac:chgData name="Titouan Levard" userId="2ae6c772-7309-4151-8ac2-9922e3ef4ff9" providerId="ADAL" clId="{CD69D60E-C982-4231-B528-01B774AAB109}" dt="2022-02-14T16:56:44.090" v="7495" actId="207"/>
          <ac:spMkLst>
            <pc:docMk/>
            <pc:sldMk cId="2877485122" sldId="636"/>
            <ac:spMk id="35" creationId="{612B31DF-8DBB-4BFA-8704-FC9BDD8AE4A4}"/>
          </ac:spMkLst>
        </pc:spChg>
        <pc:spChg chg="add mod">
          <ac:chgData name="Titouan Levard" userId="2ae6c772-7309-4151-8ac2-9922e3ef4ff9" providerId="ADAL" clId="{CD69D60E-C982-4231-B528-01B774AAB109}" dt="2022-02-15T09:39:20.330" v="7974" actId="14100"/>
          <ac:spMkLst>
            <pc:docMk/>
            <pc:sldMk cId="2877485122" sldId="636"/>
            <ac:spMk id="36" creationId="{668CCBB6-5584-4C48-8087-8D4A2DD85D0C}"/>
          </ac:spMkLst>
        </pc:spChg>
        <pc:spChg chg="add mod">
          <ac:chgData name="Titouan Levard" userId="2ae6c772-7309-4151-8ac2-9922e3ef4ff9" providerId="ADAL" clId="{CD69D60E-C982-4231-B528-01B774AAB109}" dt="2022-02-14T16:57:58.773" v="7571" actId="1076"/>
          <ac:spMkLst>
            <pc:docMk/>
            <pc:sldMk cId="2877485122" sldId="636"/>
            <ac:spMk id="37" creationId="{A7694A91-72CB-494C-999C-7F454CCBCFCF}"/>
          </ac:spMkLst>
        </pc:spChg>
        <pc:spChg chg="add mod">
          <ac:chgData name="Titouan Levard" userId="2ae6c772-7309-4151-8ac2-9922e3ef4ff9" providerId="ADAL" clId="{CD69D60E-C982-4231-B528-01B774AAB109}" dt="2022-02-15T09:38:54.524" v="7969" actId="20577"/>
          <ac:spMkLst>
            <pc:docMk/>
            <pc:sldMk cId="2877485122" sldId="636"/>
            <ac:spMk id="38" creationId="{956326C0-FE5F-40E6-B827-DB36B59D6248}"/>
          </ac:spMkLst>
        </pc:spChg>
      </pc:sldChg>
      <pc:sldChg chg="addSp delSp modSp mod">
        <pc:chgData name="Titouan Levard" userId="2ae6c772-7309-4151-8ac2-9922e3ef4ff9" providerId="ADAL" clId="{CD69D60E-C982-4231-B528-01B774AAB109}" dt="2022-02-15T10:14:54.594" v="8187" actId="20577"/>
        <pc:sldMkLst>
          <pc:docMk/>
          <pc:sldMk cId="1804172981" sldId="637"/>
        </pc:sldMkLst>
        <pc:spChg chg="add del mod">
          <ac:chgData name="Titouan Levard" userId="2ae6c772-7309-4151-8ac2-9922e3ef4ff9" providerId="ADAL" clId="{CD69D60E-C982-4231-B528-01B774AAB109}" dt="2022-02-11T14:02:09.386" v="106" actId="478"/>
          <ac:spMkLst>
            <pc:docMk/>
            <pc:sldMk cId="1804172981" sldId="637"/>
            <ac:spMk id="3" creationId="{67040673-C750-4637-9148-FA4109F1ACF5}"/>
          </ac:spMkLst>
        </pc:spChg>
        <pc:spChg chg="add mod">
          <ac:chgData name="Titouan Levard" userId="2ae6c772-7309-4151-8ac2-9922e3ef4ff9" providerId="ADAL" clId="{CD69D60E-C982-4231-B528-01B774AAB109}" dt="2022-02-14T16:05:29.191" v="5661" actId="20577"/>
          <ac:spMkLst>
            <pc:docMk/>
            <pc:sldMk cId="1804172981" sldId="637"/>
            <ac:spMk id="10" creationId="{7A4C4CE0-ACE8-466A-AD49-4F40E54F4680}"/>
          </ac:spMkLst>
        </pc:spChg>
        <pc:spChg chg="add mod">
          <ac:chgData name="Titouan Levard" userId="2ae6c772-7309-4151-8ac2-9922e3ef4ff9" providerId="ADAL" clId="{CD69D60E-C982-4231-B528-01B774AAB109}" dt="2022-02-14T16:04:33.689" v="5585" actId="20577"/>
          <ac:spMkLst>
            <pc:docMk/>
            <pc:sldMk cId="1804172981" sldId="637"/>
            <ac:spMk id="11" creationId="{28D056A8-67CC-41E0-9FED-9B2B9137A2C7}"/>
          </ac:spMkLst>
        </pc:spChg>
        <pc:spChg chg="add mod">
          <ac:chgData name="Titouan Levard" userId="2ae6c772-7309-4151-8ac2-9922e3ef4ff9" providerId="ADAL" clId="{CD69D60E-C982-4231-B528-01B774AAB109}" dt="2022-02-14T16:04:42.381" v="5595" actId="20577"/>
          <ac:spMkLst>
            <pc:docMk/>
            <pc:sldMk cId="1804172981" sldId="637"/>
            <ac:spMk id="15" creationId="{A94FA21C-992C-4E35-8BCB-E54689D4F5B3}"/>
          </ac:spMkLst>
        </pc:spChg>
        <pc:spChg chg="add mod">
          <ac:chgData name="Titouan Levard" userId="2ae6c772-7309-4151-8ac2-9922e3ef4ff9" providerId="ADAL" clId="{CD69D60E-C982-4231-B528-01B774AAB109}" dt="2022-02-14T10:11:22.718" v="2774"/>
          <ac:spMkLst>
            <pc:docMk/>
            <pc:sldMk cId="1804172981" sldId="637"/>
            <ac:spMk id="16" creationId="{7C38620E-BB53-43EA-B99C-32FD0A9F47D6}"/>
          </ac:spMkLst>
        </pc:spChg>
        <pc:spChg chg="mod">
          <ac:chgData name="Titouan Levard" userId="2ae6c772-7309-4151-8ac2-9922e3ef4ff9" providerId="ADAL" clId="{CD69D60E-C982-4231-B528-01B774AAB109}" dt="2022-02-15T10:14:54.594" v="8187" actId="20577"/>
          <ac:spMkLst>
            <pc:docMk/>
            <pc:sldMk cId="1804172981" sldId="637"/>
            <ac:spMk id="17" creationId="{A78AC48C-5AC7-4F13-9529-BEE62CA56425}"/>
          </ac:spMkLst>
        </pc:spChg>
        <pc:graphicFrameChg chg="add del mod">
          <ac:chgData name="Titouan Levard" userId="2ae6c772-7309-4151-8ac2-9922e3ef4ff9" providerId="ADAL" clId="{CD69D60E-C982-4231-B528-01B774AAB109}" dt="2022-02-14T09:05:08.445" v="1813"/>
          <ac:graphicFrameMkLst>
            <pc:docMk/>
            <pc:sldMk cId="1804172981" sldId="637"/>
            <ac:graphicFrameMk id="3" creationId="{EF16C17D-9FD3-4669-9100-59907E29B74D}"/>
          </ac:graphicFrameMkLst>
        </pc:graphicFrameChg>
        <pc:graphicFrameChg chg="add del mod modGraphic">
          <ac:chgData name="Titouan Levard" userId="2ae6c772-7309-4151-8ac2-9922e3ef4ff9" providerId="ADAL" clId="{CD69D60E-C982-4231-B528-01B774AAB109}" dt="2022-02-14T09:18:25.076" v="1906" actId="478"/>
          <ac:graphicFrameMkLst>
            <pc:docMk/>
            <pc:sldMk cId="1804172981" sldId="637"/>
            <ac:graphicFrameMk id="4" creationId="{9A9C18E2-4E33-4FAD-BC11-68DD48F0483C}"/>
          </ac:graphicFrameMkLst>
        </pc:graphicFrameChg>
      </pc:sldChg>
      <pc:sldChg chg="addSp delSp modSp mod">
        <pc:chgData name="Titouan Levard" userId="2ae6c772-7309-4151-8ac2-9922e3ef4ff9" providerId="ADAL" clId="{CD69D60E-C982-4231-B528-01B774AAB109}" dt="2022-02-15T14:17:42.109" v="8387" actId="1076"/>
        <pc:sldMkLst>
          <pc:docMk/>
          <pc:sldMk cId="1974153329" sldId="638"/>
        </pc:sldMkLst>
        <pc:spChg chg="add del">
          <ac:chgData name="Titouan Levard" userId="2ae6c772-7309-4151-8ac2-9922e3ef4ff9" providerId="ADAL" clId="{CD69D60E-C982-4231-B528-01B774AAB109}" dt="2022-02-11T14:35:16.799" v="383" actId="478"/>
          <ac:spMkLst>
            <pc:docMk/>
            <pc:sldMk cId="1974153329" sldId="638"/>
            <ac:spMk id="3" creationId="{DA3655AA-EF5E-45A1-A68D-BDF4D1A657ED}"/>
          </ac:spMkLst>
        </pc:spChg>
        <pc:spChg chg="mod">
          <ac:chgData name="Titouan Levard" userId="2ae6c772-7309-4151-8ac2-9922e3ef4ff9" providerId="ADAL" clId="{CD69D60E-C982-4231-B528-01B774AAB109}" dt="2022-02-15T14:17:42.109" v="8387" actId="1076"/>
          <ac:spMkLst>
            <pc:docMk/>
            <pc:sldMk cId="1974153329" sldId="638"/>
            <ac:spMk id="5" creationId="{8E4E1F26-5980-41EA-A03A-0E763BDC0EA0}"/>
          </ac:spMkLst>
        </pc:spChg>
        <pc:spChg chg="mod">
          <ac:chgData name="Titouan Levard" userId="2ae6c772-7309-4151-8ac2-9922e3ef4ff9" providerId="ADAL" clId="{CD69D60E-C982-4231-B528-01B774AAB109}" dt="2022-02-15T14:16:51.804" v="8376" actId="6549"/>
          <ac:spMkLst>
            <pc:docMk/>
            <pc:sldMk cId="1974153329" sldId="638"/>
            <ac:spMk id="7" creationId="{C5AB88BA-D0CF-4D11-988C-E026046429FD}"/>
          </ac:spMkLst>
        </pc:spChg>
        <pc:spChg chg="add mod">
          <ac:chgData name="Titouan Levard" userId="2ae6c772-7309-4151-8ac2-9922e3ef4ff9" providerId="ADAL" clId="{CD69D60E-C982-4231-B528-01B774AAB109}" dt="2022-02-15T10:00:16.913" v="8022" actId="20577"/>
          <ac:spMkLst>
            <pc:docMk/>
            <pc:sldMk cId="1974153329" sldId="638"/>
            <ac:spMk id="10" creationId="{748DBD4D-5052-4789-A338-6045EB5CDE11}"/>
          </ac:spMkLst>
        </pc:spChg>
        <pc:spChg chg="add mod">
          <ac:chgData name="Titouan Levard" userId="2ae6c772-7309-4151-8ac2-9922e3ef4ff9" providerId="ADAL" clId="{CD69D60E-C982-4231-B528-01B774AAB109}" dt="2022-02-15T10:00:19.297" v="8024" actId="20577"/>
          <ac:spMkLst>
            <pc:docMk/>
            <pc:sldMk cId="1974153329" sldId="638"/>
            <ac:spMk id="11" creationId="{7948F631-78D7-406B-A6CD-78DEEBE1B896}"/>
          </ac:spMkLst>
        </pc:spChg>
        <pc:spChg chg="add mod">
          <ac:chgData name="Titouan Levard" userId="2ae6c772-7309-4151-8ac2-9922e3ef4ff9" providerId="ADAL" clId="{CD69D60E-C982-4231-B528-01B774AAB109}" dt="2022-02-15T10:00:28.843" v="8038" actId="20577"/>
          <ac:spMkLst>
            <pc:docMk/>
            <pc:sldMk cId="1974153329" sldId="638"/>
            <ac:spMk id="12" creationId="{C18F024D-3C8C-44FA-B56D-47375BE51D79}"/>
          </ac:spMkLst>
        </pc:spChg>
        <pc:spChg chg="add mod">
          <ac:chgData name="Titouan Levard" userId="2ae6c772-7309-4151-8ac2-9922e3ef4ff9" providerId="ADAL" clId="{CD69D60E-C982-4231-B528-01B774AAB109}" dt="2022-02-11T14:37:12.157" v="518" actId="1076"/>
          <ac:spMkLst>
            <pc:docMk/>
            <pc:sldMk cId="1974153329" sldId="638"/>
            <ac:spMk id="13" creationId="{1F2AC7D5-2F19-44CC-99E1-91A7CE0BC3E9}"/>
          </ac:spMkLst>
        </pc:spChg>
        <pc:spChg chg="add del mod">
          <ac:chgData name="Titouan Levard" userId="2ae6c772-7309-4151-8ac2-9922e3ef4ff9" providerId="ADAL" clId="{CD69D60E-C982-4231-B528-01B774AAB109}" dt="2022-02-14T10:30:37.418" v="2848"/>
          <ac:spMkLst>
            <pc:docMk/>
            <pc:sldMk cId="1974153329" sldId="638"/>
            <ac:spMk id="14" creationId="{EFC4D1D0-F57A-4149-BFF1-EB0091B21422}"/>
          </ac:spMkLst>
        </pc:spChg>
        <pc:spChg chg="add mod">
          <ac:chgData name="Titouan Levard" userId="2ae6c772-7309-4151-8ac2-9922e3ef4ff9" providerId="ADAL" clId="{CD69D60E-C982-4231-B528-01B774AAB109}" dt="2022-02-14T12:17:44.440" v="2849"/>
          <ac:spMkLst>
            <pc:docMk/>
            <pc:sldMk cId="1974153329" sldId="638"/>
            <ac:spMk id="15" creationId="{D03BF07A-2C69-4D55-9D92-22D6FF18AD52}"/>
          </ac:spMkLst>
        </pc:spChg>
        <pc:picChg chg="mod">
          <ac:chgData name="Titouan Levard" userId="2ae6c772-7309-4151-8ac2-9922e3ef4ff9" providerId="ADAL" clId="{CD69D60E-C982-4231-B528-01B774AAB109}" dt="2022-02-15T14:17:36.673" v="8386" actId="1035"/>
          <ac:picMkLst>
            <pc:docMk/>
            <pc:sldMk cId="1974153329" sldId="638"/>
            <ac:picMk id="6" creationId="{A39364D0-66F6-47C6-AE98-36798739417F}"/>
          </ac:picMkLst>
        </pc:picChg>
      </pc:sldChg>
      <pc:sldChg chg="addSp delSp modSp mod">
        <pc:chgData name="Titouan Levard" userId="2ae6c772-7309-4151-8ac2-9922e3ef4ff9" providerId="ADAL" clId="{CD69D60E-C982-4231-B528-01B774AAB109}" dt="2022-02-15T09:27:36.781" v="7962" actId="20577"/>
        <pc:sldMkLst>
          <pc:docMk/>
          <pc:sldMk cId="2644712681" sldId="639"/>
        </pc:sldMkLst>
        <pc:spChg chg="add del">
          <ac:chgData name="Titouan Levard" userId="2ae6c772-7309-4151-8ac2-9922e3ef4ff9" providerId="ADAL" clId="{CD69D60E-C982-4231-B528-01B774AAB109}" dt="2022-02-14T08:03:28.099" v="1403" actId="478"/>
          <ac:spMkLst>
            <pc:docMk/>
            <pc:sldMk cId="2644712681" sldId="639"/>
            <ac:spMk id="3" creationId="{6D5C2CA4-9AD2-4A72-A75F-648568E63ACF}"/>
          </ac:spMkLst>
        </pc:spChg>
        <pc:spChg chg="mod">
          <ac:chgData name="Titouan Levard" userId="2ae6c772-7309-4151-8ac2-9922e3ef4ff9" providerId="ADAL" clId="{CD69D60E-C982-4231-B528-01B774AAB109}" dt="2022-02-14T16:09:18.303" v="5806" actId="1037"/>
          <ac:spMkLst>
            <pc:docMk/>
            <pc:sldMk cId="2644712681" sldId="639"/>
            <ac:spMk id="5" creationId="{6DEA9ABA-ED58-0E4E-A45C-E63573D5A165}"/>
          </ac:spMkLst>
        </pc:spChg>
        <pc:spChg chg="add mod">
          <ac:chgData name="Titouan Levard" userId="2ae6c772-7309-4151-8ac2-9922e3ef4ff9" providerId="ADAL" clId="{CD69D60E-C982-4231-B528-01B774AAB109}" dt="2022-02-14T17:00:25.622" v="7692" actId="20577"/>
          <ac:spMkLst>
            <pc:docMk/>
            <pc:sldMk cId="2644712681" sldId="639"/>
            <ac:spMk id="11" creationId="{E71B8892-1303-4DA4-9C0D-DC7622D40AC9}"/>
          </ac:spMkLst>
        </pc:spChg>
        <pc:spChg chg="add mod">
          <ac:chgData name="Titouan Levard" userId="2ae6c772-7309-4151-8ac2-9922e3ef4ff9" providerId="ADAL" clId="{CD69D60E-C982-4231-B528-01B774AAB109}" dt="2022-02-15T09:27:30.258" v="7960" actId="20577"/>
          <ac:spMkLst>
            <pc:docMk/>
            <pc:sldMk cId="2644712681" sldId="639"/>
            <ac:spMk id="12" creationId="{F0C16E13-A5E8-4943-9864-3958C95EDDD5}"/>
          </ac:spMkLst>
        </pc:spChg>
        <pc:spChg chg="add del mod">
          <ac:chgData name="Titouan Levard" userId="2ae6c772-7309-4151-8ac2-9922e3ef4ff9" providerId="ADAL" clId="{CD69D60E-C982-4231-B528-01B774AAB109}" dt="2022-02-14T09:30:06.037" v="2176" actId="478"/>
          <ac:spMkLst>
            <pc:docMk/>
            <pc:sldMk cId="2644712681" sldId="639"/>
            <ac:spMk id="13" creationId="{DC4E5DE3-A9F9-4222-9725-E12B23FB79D6}"/>
          </ac:spMkLst>
        </pc:spChg>
        <pc:spChg chg="add del mod">
          <ac:chgData name="Titouan Levard" userId="2ae6c772-7309-4151-8ac2-9922e3ef4ff9" providerId="ADAL" clId="{CD69D60E-C982-4231-B528-01B774AAB109}" dt="2022-02-14T09:30:06.037" v="2176" actId="478"/>
          <ac:spMkLst>
            <pc:docMk/>
            <pc:sldMk cId="2644712681" sldId="639"/>
            <ac:spMk id="14" creationId="{C1C3CBF8-7123-48D8-B3C2-F3D7EE53FD2E}"/>
          </ac:spMkLst>
        </pc:spChg>
        <pc:spChg chg="add del mod">
          <ac:chgData name="Titouan Levard" userId="2ae6c772-7309-4151-8ac2-9922e3ef4ff9" providerId="ADAL" clId="{CD69D60E-C982-4231-B528-01B774AAB109}" dt="2022-02-14T09:30:06.037" v="2176" actId="478"/>
          <ac:spMkLst>
            <pc:docMk/>
            <pc:sldMk cId="2644712681" sldId="639"/>
            <ac:spMk id="15" creationId="{DD60944A-E41C-45AA-BDC0-0820187A4B30}"/>
          </ac:spMkLst>
        </pc:spChg>
        <pc:spChg chg="add del mod">
          <ac:chgData name="Titouan Levard" userId="2ae6c772-7309-4151-8ac2-9922e3ef4ff9" providerId="ADAL" clId="{CD69D60E-C982-4231-B528-01B774AAB109}" dt="2022-02-14T09:30:06.037" v="2176" actId="478"/>
          <ac:spMkLst>
            <pc:docMk/>
            <pc:sldMk cId="2644712681" sldId="639"/>
            <ac:spMk id="16" creationId="{5A450A03-F3D1-421E-A63D-15D9202D690E}"/>
          </ac:spMkLst>
        </pc:spChg>
        <pc:spChg chg="add del mod">
          <ac:chgData name="Titouan Levard" userId="2ae6c772-7309-4151-8ac2-9922e3ef4ff9" providerId="ADAL" clId="{CD69D60E-C982-4231-B528-01B774AAB109}" dt="2022-02-14T09:27:57.982" v="2097" actId="478"/>
          <ac:spMkLst>
            <pc:docMk/>
            <pc:sldMk cId="2644712681" sldId="639"/>
            <ac:spMk id="17" creationId="{D7C0E3D3-51D5-4F0A-9631-02ABB5EB1FB8}"/>
          </ac:spMkLst>
        </pc:spChg>
        <pc:spChg chg="add del mod">
          <ac:chgData name="Titouan Levard" userId="2ae6c772-7309-4151-8ac2-9922e3ef4ff9" providerId="ADAL" clId="{CD69D60E-C982-4231-B528-01B774AAB109}" dt="2022-02-14T09:27:57.982" v="2097" actId="478"/>
          <ac:spMkLst>
            <pc:docMk/>
            <pc:sldMk cId="2644712681" sldId="639"/>
            <ac:spMk id="18" creationId="{063195E0-802A-4203-ADFE-A35A9FEBFF2C}"/>
          </ac:spMkLst>
        </pc:spChg>
        <pc:spChg chg="add del mod">
          <ac:chgData name="Titouan Levard" userId="2ae6c772-7309-4151-8ac2-9922e3ef4ff9" providerId="ADAL" clId="{CD69D60E-C982-4231-B528-01B774AAB109}" dt="2022-02-14T08:28:20.991" v="1635" actId="478"/>
          <ac:spMkLst>
            <pc:docMk/>
            <pc:sldMk cId="2644712681" sldId="639"/>
            <ac:spMk id="19" creationId="{74AE3B4C-34B3-4B28-8D94-C5C824E5770D}"/>
          </ac:spMkLst>
        </pc:spChg>
        <pc:spChg chg="add del mod">
          <ac:chgData name="Titouan Levard" userId="2ae6c772-7309-4151-8ac2-9922e3ef4ff9" providerId="ADAL" clId="{CD69D60E-C982-4231-B528-01B774AAB109}" dt="2022-02-14T08:28:09.563" v="1630" actId="478"/>
          <ac:spMkLst>
            <pc:docMk/>
            <pc:sldMk cId="2644712681" sldId="639"/>
            <ac:spMk id="20" creationId="{75DBBF47-B061-42CC-AE85-0510BDCE5D3F}"/>
          </ac:spMkLst>
        </pc:spChg>
        <pc:spChg chg="add del mod">
          <ac:chgData name="Titouan Levard" userId="2ae6c772-7309-4151-8ac2-9922e3ef4ff9" providerId="ADAL" clId="{CD69D60E-C982-4231-B528-01B774AAB109}" dt="2022-02-14T08:13:09.961" v="1537" actId="478"/>
          <ac:spMkLst>
            <pc:docMk/>
            <pc:sldMk cId="2644712681" sldId="639"/>
            <ac:spMk id="21" creationId="{97DC4754-AA71-4229-B6B5-7F60D1C54E1A}"/>
          </ac:spMkLst>
        </pc:spChg>
        <pc:spChg chg="add del mod">
          <ac:chgData name="Titouan Levard" userId="2ae6c772-7309-4151-8ac2-9922e3ef4ff9" providerId="ADAL" clId="{CD69D60E-C982-4231-B528-01B774AAB109}" dt="2022-02-14T08:13:06.824" v="1535" actId="478"/>
          <ac:spMkLst>
            <pc:docMk/>
            <pc:sldMk cId="2644712681" sldId="639"/>
            <ac:spMk id="22" creationId="{A6593B2B-165B-4F78-B521-CC44CFE4FE32}"/>
          </ac:spMkLst>
        </pc:spChg>
        <pc:spChg chg="add del mod">
          <ac:chgData name="Titouan Levard" userId="2ae6c772-7309-4151-8ac2-9922e3ef4ff9" providerId="ADAL" clId="{CD69D60E-C982-4231-B528-01B774AAB109}" dt="2022-02-14T08:13:08.613" v="1536" actId="478"/>
          <ac:spMkLst>
            <pc:docMk/>
            <pc:sldMk cId="2644712681" sldId="639"/>
            <ac:spMk id="23" creationId="{35665AAC-743F-47CC-8375-9BC72477C9BA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24" creationId="{FA0A0D7D-217A-4AB9-8F99-FD59727FA183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25" creationId="{7BBF6D3F-3D04-49A2-A368-9CB43CEC2248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26" creationId="{4CDDA7DB-7AE9-43D9-91F3-5ED16B77FCBB}"/>
          </ac:spMkLst>
        </pc:spChg>
        <pc:spChg chg="add del mod">
          <ac:chgData name="Titouan Levard" userId="2ae6c772-7309-4151-8ac2-9922e3ef4ff9" providerId="ADAL" clId="{CD69D60E-C982-4231-B528-01B774AAB109}" dt="2022-02-14T09:27:57.982" v="2097" actId="478"/>
          <ac:spMkLst>
            <pc:docMk/>
            <pc:sldMk cId="2644712681" sldId="639"/>
            <ac:spMk id="27" creationId="{BBB98531-6A0D-47E8-AE58-6F7A3ED2F7EF}"/>
          </ac:spMkLst>
        </pc:spChg>
        <pc:spChg chg="add mod">
          <ac:chgData name="Titouan Levard" userId="2ae6c772-7309-4151-8ac2-9922e3ef4ff9" providerId="ADAL" clId="{CD69D60E-C982-4231-B528-01B774AAB109}" dt="2022-02-14T16:47:02.397" v="7158" actId="1076"/>
          <ac:spMkLst>
            <pc:docMk/>
            <pc:sldMk cId="2644712681" sldId="639"/>
            <ac:spMk id="29" creationId="{6DFC1635-9B32-4A6D-9C29-EC45DAF854F8}"/>
          </ac:spMkLst>
        </pc:spChg>
        <pc:spChg chg="add mod">
          <ac:chgData name="Titouan Levard" userId="2ae6c772-7309-4151-8ac2-9922e3ef4ff9" providerId="ADAL" clId="{CD69D60E-C982-4231-B528-01B774AAB109}" dt="2022-02-14T17:00:28.525" v="7693" actId="20577"/>
          <ac:spMkLst>
            <pc:docMk/>
            <pc:sldMk cId="2644712681" sldId="639"/>
            <ac:spMk id="30" creationId="{065522CD-41DE-47A4-8D23-61E6CA1E9097}"/>
          </ac:spMkLst>
        </pc:spChg>
        <pc:spChg chg="add mod">
          <ac:chgData name="Titouan Levard" userId="2ae6c772-7309-4151-8ac2-9922e3ef4ff9" providerId="ADAL" clId="{CD69D60E-C982-4231-B528-01B774AAB109}" dt="2022-02-15T09:27:32.628" v="7961" actId="20577"/>
          <ac:spMkLst>
            <pc:docMk/>
            <pc:sldMk cId="2644712681" sldId="639"/>
            <ac:spMk id="31" creationId="{21E754CB-CD82-4FEE-816F-CFB8CD335CF0}"/>
          </ac:spMkLst>
        </pc:spChg>
        <pc:spChg chg="add mod">
          <ac:chgData name="Titouan Levard" userId="2ae6c772-7309-4151-8ac2-9922e3ef4ff9" providerId="ADAL" clId="{CD69D60E-C982-4231-B528-01B774AAB109}" dt="2022-02-14T17:00:30.772" v="7694" actId="20577"/>
          <ac:spMkLst>
            <pc:docMk/>
            <pc:sldMk cId="2644712681" sldId="639"/>
            <ac:spMk id="32" creationId="{6F7BA08B-89ED-42D2-B311-748C1BE1531D}"/>
          </ac:spMkLst>
        </pc:spChg>
        <pc:spChg chg="add mod">
          <ac:chgData name="Titouan Levard" userId="2ae6c772-7309-4151-8ac2-9922e3ef4ff9" providerId="ADAL" clId="{CD69D60E-C982-4231-B528-01B774AAB109}" dt="2022-02-15T09:27:36.781" v="7962" actId="20577"/>
          <ac:spMkLst>
            <pc:docMk/>
            <pc:sldMk cId="2644712681" sldId="639"/>
            <ac:spMk id="33" creationId="{DC8129B2-BBCD-4F3C-8B60-786C6F8FCF7A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34" creationId="{DA14374F-77DA-4F8E-8F55-95546145675A}"/>
          </ac:spMkLst>
        </pc:spChg>
        <pc:spChg chg="add mod">
          <ac:chgData name="Titouan Levard" userId="2ae6c772-7309-4151-8ac2-9922e3ef4ff9" providerId="ADAL" clId="{CD69D60E-C982-4231-B528-01B774AAB109}" dt="2022-02-14T16:09:10.411" v="5764" actId="1038"/>
          <ac:spMkLst>
            <pc:docMk/>
            <pc:sldMk cId="2644712681" sldId="639"/>
            <ac:spMk id="35" creationId="{D0432065-CA6D-4845-9E29-A692FB45F826}"/>
          </ac:spMkLst>
        </pc:spChg>
        <pc:spChg chg="add mod">
          <ac:chgData name="Titouan Levard" userId="2ae6c772-7309-4151-8ac2-9922e3ef4ff9" providerId="ADAL" clId="{CD69D60E-C982-4231-B528-01B774AAB109}" dt="2022-02-14T16:09:18.303" v="5806" actId="1037"/>
          <ac:spMkLst>
            <pc:docMk/>
            <pc:sldMk cId="2644712681" sldId="639"/>
            <ac:spMk id="36" creationId="{6942D3D3-E911-4EA9-8E6D-51C562A21C73}"/>
          </ac:spMkLst>
        </pc:spChg>
        <pc:cxnChg chg="add mod">
          <ac:chgData name="Titouan Levard" userId="2ae6c772-7309-4151-8ac2-9922e3ef4ff9" providerId="ADAL" clId="{CD69D60E-C982-4231-B528-01B774AAB109}" dt="2022-02-14T16:09:10.411" v="5764" actId="1038"/>
          <ac:cxnSpMkLst>
            <pc:docMk/>
            <pc:sldMk cId="2644712681" sldId="639"/>
            <ac:cxnSpMk id="38" creationId="{BEC0FA58-AD71-41E1-8667-2F56CB34AD04}"/>
          </ac:cxnSpMkLst>
        </pc:cxnChg>
      </pc:sldChg>
      <pc:sldChg chg="addSp modSp">
        <pc:chgData name="Titouan Levard" userId="2ae6c772-7309-4151-8ac2-9922e3ef4ff9" providerId="ADAL" clId="{CD69D60E-C982-4231-B528-01B774AAB109}" dt="2022-02-14T10:11:15.688" v="2773"/>
        <pc:sldMkLst>
          <pc:docMk/>
          <pc:sldMk cId="3541998443" sldId="641"/>
        </pc:sldMkLst>
        <pc:spChg chg="add mod">
          <ac:chgData name="Titouan Levard" userId="2ae6c772-7309-4151-8ac2-9922e3ef4ff9" providerId="ADAL" clId="{CD69D60E-C982-4231-B528-01B774AAB109}" dt="2022-02-14T10:11:15.688" v="2773"/>
          <ac:spMkLst>
            <pc:docMk/>
            <pc:sldMk cId="3541998443" sldId="641"/>
            <ac:spMk id="13" creationId="{2859F710-9B9C-4EC9-B4F6-D0AEC5CD2DB2}"/>
          </ac:spMkLst>
        </pc:spChg>
      </pc:sldChg>
      <pc:sldChg chg="addSp modSp mod">
        <pc:chgData name="Titouan Levard" userId="2ae6c772-7309-4151-8ac2-9922e3ef4ff9" providerId="ADAL" clId="{CD69D60E-C982-4231-B528-01B774AAB109}" dt="2022-02-15T13:52:32.884" v="8279" actId="20577"/>
        <pc:sldMkLst>
          <pc:docMk/>
          <pc:sldMk cId="4236416843" sldId="652"/>
        </pc:sldMkLst>
        <pc:spChg chg="mod">
          <ac:chgData name="Titouan Levard" userId="2ae6c772-7309-4151-8ac2-9922e3ef4ff9" providerId="ADAL" clId="{CD69D60E-C982-4231-B528-01B774AAB109}" dt="2022-02-14T16:03:26.906" v="5527" actId="114"/>
          <ac:spMkLst>
            <pc:docMk/>
            <pc:sldMk cId="4236416843" sldId="652"/>
            <ac:spMk id="2" creationId="{304E8FD4-8AEF-4059-A53B-CD532E03C224}"/>
          </ac:spMkLst>
        </pc:spChg>
        <pc:spChg chg="mod">
          <ac:chgData name="Titouan Levard" userId="2ae6c772-7309-4151-8ac2-9922e3ef4ff9" providerId="ADAL" clId="{CD69D60E-C982-4231-B528-01B774AAB109}" dt="2022-02-15T13:50:15.912" v="8217" actId="20577"/>
          <ac:spMkLst>
            <pc:docMk/>
            <pc:sldMk cId="4236416843" sldId="652"/>
            <ac:spMk id="4" creationId="{18DCB153-50DB-4CC5-A9D4-CD95C5E2ADE0}"/>
          </ac:spMkLst>
        </pc:spChg>
        <pc:spChg chg="mod">
          <ac:chgData name="Titouan Levard" userId="2ae6c772-7309-4151-8ac2-9922e3ef4ff9" providerId="ADAL" clId="{CD69D60E-C982-4231-B528-01B774AAB109}" dt="2022-02-15T13:52:17.134" v="8270" actId="20577"/>
          <ac:spMkLst>
            <pc:docMk/>
            <pc:sldMk cId="4236416843" sldId="652"/>
            <ac:spMk id="7" creationId="{CDB536A2-C931-4A3E-A5FB-2E474928FC41}"/>
          </ac:spMkLst>
        </pc:spChg>
        <pc:spChg chg="mod">
          <ac:chgData name="Titouan Levard" userId="2ae6c772-7309-4151-8ac2-9922e3ef4ff9" providerId="ADAL" clId="{CD69D60E-C982-4231-B528-01B774AAB109}" dt="2022-02-14T16:03:26.906" v="5527" actId="114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Titouan Levard" userId="2ae6c772-7309-4151-8ac2-9922e3ef4ff9" providerId="ADAL" clId="{CD69D60E-C982-4231-B528-01B774AAB109}" dt="2022-02-15T13:51:55.896" v="8269" actId="313"/>
          <ac:spMkLst>
            <pc:docMk/>
            <pc:sldMk cId="4236416843" sldId="652"/>
            <ac:spMk id="9" creationId="{3DAC1D08-11B3-4934-89A8-EEBB54F1AA52}"/>
          </ac:spMkLst>
        </pc:spChg>
        <pc:spChg chg="mod">
          <ac:chgData name="Titouan Levard" userId="2ae6c772-7309-4151-8ac2-9922e3ef4ff9" providerId="ADAL" clId="{CD69D60E-C982-4231-B528-01B774AAB109}" dt="2022-02-14T16:03:26.906" v="5527" actId="114"/>
          <ac:spMkLst>
            <pc:docMk/>
            <pc:sldMk cId="4236416843" sldId="652"/>
            <ac:spMk id="10" creationId="{660BEEAD-5CE5-4D9B-AE3C-E481314B4B6D}"/>
          </ac:spMkLst>
        </pc:spChg>
        <pc:spChg chg="mod">
          <ac:chgData name="Titouan Levard" userId="2ae6c772-7309-4151-8ac2-9922e3ef4ff9" providerId="ADAL" clId="{CD69D60E-C982-4231-B528-01B774AAB109}" dt="2022-02-15T13:52:32.884" v="8279" actId="20577"/>
          <ac:spMkLst>
            <pc:docMk/>
            <pc:sldMk cId="4236416843" sldId="652"/>
            <ac:spMk id="11" creationId="{F74D33F2-896F-413A-B72D-8305F2DBC01E}"/>
          </ac:spMkLst>
        </pc:spChg>
        <pc:spChg chg="add mod">
          <ac:chgData name="Titouan Levard" userId="2ae6c772-7309-4151-8ac2-9922e3ef4ff9" providerId="ADAL" clId="{CD69D60E-C982-4231-B528-01B774AAB109}" dt="2022-02-14T10:11:04.372" v="2771"/>
          <ac:spMkLst>
            <pc:docMk/>
            <pc:sldMk cId="4236416843" sldId="652"/>
            <ac:spMk id="15" creationId="{24F5FB55-77E6-4755-A7B0-918DD45F54EF}"/>
          </ac:spMkLst>
        </pc:spChg>
      </pc:sldChg>
      <pc:sldChg chg="addSp modSp">
        <pc:chgData name="Titouan Levard" userId="2ae6c772-7309-4151-8ac2-9922e3ef4ff9" providerId="ADAL" clId="{CD69D60E-C982-4231-B528-01B774AAB109}" dt="2022-02-14T10:11:13.890" v="2772"/>
        <pc:sldMkLst>
          <pc:docMk/>
          <pc:sldMk cId="137349108" sldId="653"/>
        </pc:sldMkLst>
        <pc:spChg chg="add mod">
          <ac:chgData name="Titouan Levard" userId="2ae6c772-7309-4151-8ac2-9922e3ef4ff9" providerId="ADAL" clId="{CD69D60E-C982-4231-B528-01B774AAB109}" dt="2022-02-14T10:11:13.890" v="2772"/>
          <ac:spMkLst>
            <pc:docMk/>
            <pc:sldMk cId="137349108" sldId="653"/>
            <ac:spMk id="11" creationId="{7C51A644-F1ED-4E50-862C-8E96969748E7}"/>
          </ac:spMkLst>
        </pc:spChg>
      </pc:sldChg>
      <pc:sldChg chg="addSp delSp modSp mod ord">
        <pc:chgData name="Titouan Levard" userId="2ae6c772-7309-4151-8ac2-9922e3ef4ff9" providerId="ADAL" clId="{CD69D60E-C982-4231-B528-01B774AAB109}" dt="2022-02-15T14:13:20.208" v="8350" actId="20577"/>
        <pc:sldMkLst>
          <pc:docMk/>
          <pc:sldMk cId="1666687922" sldId="654"/>
        </pc:sldMkLst>
        <pc:spChg chg="mod">
          <ac:chgData name="Titouan Levard" userId="2ae6c772-7309-4151-8ac2-9922e3ef4ff9" providerId="ADAL" clId="{CD69D60E-C982-4231-B528-01B774AAB109}" dt="2022-02-14T10:08:41.203" v="2731" actId="1076"/>
          <ac:spMkLst>
            <pc:docMk/>
            <pc:sldMk cId="1666687922" sldId="654"/>
            <ac:spMk id="3" creationId="{3CFC3DF6-465F-4F4E-A74A-A16847AFC571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5" creationId="{F9993FFF-6DC7-41B2-904B-AC4E5FFB92CC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6" creationId="{60E58E6F-7340-4BC6-8422-9A8AD3BF8820}"/>
          </ac:spMkLst>
        </pc:spChg>
        <pc:spChg chg="mod">
          <ac:chgData name="Titouan Levard" userId="2ae6c772-7309-4151-8ac2-9922e3ef4ff9" providerId="ADAL" clId="{CD69D60E-C982-4231-B528-01B774AAB109}" dt="2022-02-15T14:13:20.208" v="8350" actId="20577"/>
          <ac:spMkLst>
            <pc:docMk/>
            <pc:sldMk cId="1666687922" sldId="654"/>
            <ac:spMk id="9" creationId="{EBE61361-93D3-4D34-8004-5B1206F223CC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4" creationId="{4F7142AA-06D0-409B-8697-5E736338FE35}"/>
          </ac:spMkLst>
        </pc:spChg>
        <pc:spChg chg="add del mod">
          <ac:chgData name="Titouan Levard" userId="2ae6c772-7309-4151-8ac2-9922e3ef4ff9" providerId="ADAL" clId="{CD69D60E-C982-4231-B528-01B774AAB109}" dt="2022-02-11T13:48:04.488" v="20" actId="478"/>
          <ac:spMkLst>
            <pc:docMk/>
            <pc:sldMk cId="1666687922" sldId="654"/>
            <ac:spMk id="14" creationId="{BEC30F68-4A7A-4F9C-973F-29DC528384AE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5" creationId="{738FB148-5F37-4687-9873-41EA2332A7CF}"/>
          </ac:spMkLst>
        </pc:spChg>
        <pc:spChg chg="add del mod">
          <ac:chgData name="Titouan Levard" userId="2ae6c772-7309-4151-8ac2-9922e3ef4ff9" providerId="ADAL" clId="{CD69D60E-C982-4231-B528-01B774AAB109}" dt="2022-02-11T13:48:03.484" v="19" actId="478"/>
          <ac:spMkLst>
            <pc:docMk/>
            <pc:sldMk cId="1666687922" sldId="654"/>
            <ac:spMk id="15" creationId="{F8FC9D2C-D4F5-47D8-9AC1-9F6E2CC6A15B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6" creationId="{DAC565E7-79C1-48F4-A5B6-1DBF990FA213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7" creationId="{87405137-76B5-47E3-B4A9-68DEE94BDB96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8" creationId="{FE321D17-46FB-41FC-8C11-EC1A99EA73EC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19" creationId="{ECCDB63B-79CA-4418-9D50-02334E7EFA1E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20" creationId="{310FAF8D-5D3A-49A3-8B5C-3F2127CA8296}"/>
          </ac:spMkLst>
        </pc:spChg>
        <pc:spChg chg="add del mod">
          <ac:chgData name="Titouan Levard" userId="2ae6c772-7309-4151-8ac2-9922e3ef4ff9" providerId="ADAL" clId="{CD69D60E-C982-4231-B528-01B774AAB109}" dt="2022-02-14T12:59:00.910" v="3345" actId="478"/>
          <ac:spMkLst>
            <pc:docMk/>
            <pc:sldMk cId="1666687922" sldId="654"/>
            <ac:spMk id="21" creationId="{55CC3FE0-4C39-44D4-B2E8-6E8F57CE7820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22" creationId="{6F9562DA-44D5-4856-8DE5-D311A6403892}"/>
          </ac:spMkLst>
        </pc:spChg>
        <pc:spChg chg="add mod">
          <ac:chgData name="Titouan Levard" userId="2ae6c772-7309-4151-8ac2-9922e3ef4ff9" providerId="ADAL" clId="{CD69D60E-C982-4231-B528-01B774AAB109}" dt="2022-02-14T16:47:21.920" v="7160" actId="114"/>
          <ac:spMkLst>
            <pc:docMk/>
            <pc:sldMk cId="1666687922" sldId="654"/>
            <ac:spMk id="23" creationId="{9B2BE824-AEDD-4417-A65C-A5AEF27B2405}"/>
          </ac:spMkLst>
        </pc:spChg>
        <pc:spChg chg="add mod">
          <ac:chgData name="Titouan Levard" userId="2ae6c772-7309-4151-8ac2-9922e3ef4ff9" providerId="ADAL" clId="{CD69D60E-C982-4231-B528-01B774AAB109}" dt="2022-02-14T15:51:41.780" v="5248" actId="1076"/>
          <ac:spMkLst>
            <pc:docMk/>
            <pc:sldMk cId="1666687922" sldId="654"/>
            <ac:spMk id="24" creationId="{5E2B4665-2394-4FFA-8CB9-00AE2D82597E}"/>
          </ac:spMkLst>
        </pc:spChg>
      </pc:sldChg>
      <pc:sldChg chg="addSp delSp modSp new mod">
        <pc:chgData name="Titouan Levard" userId="2ae6c772-7309-4151-8ac2-9922e3ef4ff9" providerId="ADAL" clId="{CD69D60E-C982-4231-B528-01B774AAB109}" dt="2022-02-15T09:25:26.069" v="7936" actId="313"/>
        <pc:sldMkLst>
          <pc:docMk/>
          <pc:sldMk cId="550093101" sldId="655"/>
        </pc:sldMkLst>
        <pc:spChg chg="add mod">
          <ac:chgData name="Titouan Levard" userId="2ae6c772-7309-4151-8ac2-9922e3ef4ff9" providerId="ADAL" clId="{CD69D60E-C982-4231-B528-01B774AAB109}" dt="2022-02-14T16:42:57.314" v="6870" actId="20577"/>
          <ac:spMkLst>
            <pc:docMk/>
            <pc:sldMk cId="550093101" sldId="655"/>
            <ac:spMk id="2" creationId="{ECA110AA-1A25-415B-9853-565B0F4078E6}"/>
          </ac:spMkLst>
        </pc:spChg>
        <pc:spChg chg="add del mod">
          <ac:chgData name="Titouan Levard" userId="2ae6c772-7309-4151-8ac2-9922e3ef4ff9" providerId="ADAL" clId="{CD69D60E-C982-4231-B528-01B774AAB109}" dt="2022-02-14T13:07:25.615" v="3390" actId="478"/>
          <ac:spMkLst>
            <pc:docMk/>
            <pc:sldMk cId="550093101" sldId="655"/>
            <ac:spMk id="3" creationId="{020A43FC-EF84-471A-8FA2-3C9088737F89}"/>
          </ac:spMkLst>
        </pc:spChg>
        <pc:spChg chg="add mod">
          <ac:chgData name="Titouan Levard" userId="2ae6c772-7309-4151-8ac2-9922e3ef4ff9" providerId="ADAL" clId="{CD69D60E-C982-4231-B528-01B774AAB109}" dt="2022-02-14T13:07:59.579" v="3446" actId="20577"/>
          <ac:spMkLst>
            <pc:docMk/>
            <pc:sldMk cId="550093101" sldId="655"/>
            <ac:spMk id="5" creationId="{6AC3E690-88E6-4C1E-B469-5DB9B5A6A34A}"/>
          </ac:spMkLst>
        </pc:spChg>
        <pc:spChg chg="add del mod">
          <ac:chgData name="Titouan Levard" userId="2ae6c772-7309-4151-8ac2-9922e3ef4ff9" providerId="ADAL" clId="{CD69D60E-C982-4231-B528-01B774AAB109}" dt="2022-02-14T13:18:27.255" v="3613" actId="478"/>
          <ac:spMkLst>
            <pc:docMk/>
            <pc:sldMk cId="550093101" sldId="655"/>
            <ac:spMk id="6" creationId="{EE618A89-1731-4E2B-8AE3-0733F5ECD85E}"/>
          </ac:spMkLst>
        </pc:spChg>
        <pc:spChg chg="add mod">
          <ac:chgData name="Titouan Levard" userId="2ae6c772-7309-4151-8ac2-9922e3ef4ff9" providerId="ADAL" clId="{CD69D60E-C982-4231-B528-01B774AAB109}" dt="2022-02-15T09:25:26.069" v="7936" actId="313"/>
          <ac:spMkLst>
            <pc:docMk/>
            <pc:sldMk cId="550093101" sldId="655"/>
            <ac:spMk id="9" creationId="{22D32F3C-BAC1-4895-B92E-7A7A1F675E5C}"/>
          </ac:spMkLst>
        </pc:spChg>
        <pc:spChg chg="add mod">
          <ac:chgData name="Titouan Levard" userId="2ae6c772-7309-4151-8ac2-9922e3ef4ff9" providerId="ADAL" clId="{CD69D60E-C982-4231-B528-01B774AAB109}" dt="2022-02-14T16:43:37.341" v="6946" actId="20577"/>
          <ac:spMkLst>
            <pc:docMk/>
            <pc:sldMk cId="550093101" sldId="655"/>
            <ac:spMk id="10" creationId="{5A75DEE2-5A95-4A71-A13A-E8E3A046E722}"/>
          </ac:spMkLst>
        </pc:spChg>
        <pc:spChg chg="add mod">
          <ac:chgData name="Titouan Levard" userId="2ae6c772-7309-4151-8ac2-9922e3ef4ff9" providerId="ADAL" clId="{CD69D60E-C982-4231-B528-01B774AAB109}" dt="2022-02-14T13:30:33.992" v="3952" actId="1036"/>
          <ac:spMkLst>
            <pc:docMk/>
            <pc:sldMk cId="550093101" sldId="655"/>
            <ac:spMk id="12" creationId="{874EC720-7205-4905-A7CE-475C37177EC6}"/>
          </ac:spMkLst>
        </pc:spChg>
        <pc:spChg chg="add mod">
          <ac:chgData name="Titouan Levard" userId="2ae6c772-7309-4151-8ac2-9922e3ef4ff9" providerId="ADAL" clId="{CD69D60E-C982-4231-B528-01B774AAB109}" dt="2022-02-14T13:30:33.992" v="3952" actId="1036"/>
          <ac:spMkLst>
            <pc:docMk/>
            <pc:sldMk cId="550093101" sldId="655"/>
            <ac:spMk id="13" creationId="{565D2E53-6324-4350-AC73-C3114A327551}"/>
          </ac:spMkLst>
        </pc:spChg>
        <pc:spChg chg="add mod">
          <ac:chgData name="Titouan Levard" userId="2ae6c772-7309-4151-8ac2-9922e3ef4ff9" providerId="ADAL" clId="{CD69D60E-C982-4231-B528-01B774AAB109}" dt="2022-02-14T13:32:36.329" v="3986" actId="1076"/>
          <ac:spMkLst>
            <pc:docMk/>
            <pc:sldMk cId="550093101" sldId="655"/>
            <ac:spMk id="20" creationId="{3FC6E2A5-7963-4986-988C-0565CF8EB019}"/>
          </ac:spMkLst>
        </pc:spChg>
        <pc:spChg chg="add mod">
          <ac:chgData name="Titouan Levard" userId="2ae6c772-7309-4151-8ac2-9922e3ef4ff9" providerId="ADAL" clId="{CD69D60E-C982-4231-B528-01B774AAB109}" dt="2022-02-14T13:32:43.667" v="3996" actId="20577"/>
          <ac:spMkLst>
            <pc:docMk/>
            <pc:sldMk cId="550093101" sldId="655"/>
            <ac:spMk id="21" creationId="{A878CD9B-20C8-4CA5-B35D-02F30A91D775}"/>
          </ac:spMkLst>
        </pc:spChg>
        <pc:picChg chg="add del mod">
          <ac:chgData name="Titouan Levard" userId="2ae6c772-7309-4151-8ac2-9922e3ef4ff9" providerId="ADAL" clId="{CD69D60E-C982-4231-B528-01B774AAB109}" dt="2022-02-14T12:52:13.745" v="3245" actId="478"/>
          <ac:picMkLst>
            <pc:docMk/>
            <pc:sldMk cId="550093101" sldId="655"/>
            <ac:picMk id="2" creationId="{2181C686-0CB3-47A8-A082-423E866E5ACA}"/>
          </ac:picMkLst>
        </pc:picChg>
        <pc:picChg chg="add del mod">
          <ac:chgData name="Titouan Levard" userId="2ae6c772-7309-4151-8ac2-9922e3ef4ff9" providerId="ADAL" clId="{CD69D60E-C982-4231-B528-01B774AAB109}" dt="2022-02-14T12:52:14.761" v="3246" actId="478"/>
          <ac:picMkLst>
            <pc:docMk/>
            <pc:sldMk cId="550093101" sldId="655"/>
            <ac:picMk id="4" creationId="{26C44759-9453-455F-9301-57B654E2BA33}"/>
          </ac:picMkLst>
        </pc:picChg>
        <pc:picChg chg="add mod">
          <ac:chgData name="Titouan Levard" userId="2ae6c772-7309-4151-8ac2-9922e3ef4ff9" providerId="ADAL" clId="{CD69D60E-C982-4231-B528-01B774AAB109}" dt="2022-02-14T13:31:51.334" v="3962" actId="1076"/>
          <ac:picMkLst>
            <pc:docMk/>
            <pc:sldMk cId="550093101" sldId="655"/>
            <ac:picMk id="14" creationId="{0A2886D4-10DD-4812-9BB4-E9D51318DCB4}"/>
          </ac:picMkLst>
        </pc:picChg>
        <pc:picChg chg="add mod">
          <ac:chgData name="Titouan Levard" userId="2ae6c772-7309-4151-8ac2-9922e3ef4ff9" providerId="ADAL" clId="{CD69D60E-C982-4231-B528-01B774AAB109}" dt="2022-02-14T13:31:48.144" v="3961" actId="1076"/>
          <ac:picMkLst>
            <pc:docMk/>
            <pc:sldMk cId="550093101" sldId="655"/>
            <ac:picMk id="15" creationId="{EF256717-9595-41CF-8ACF-B2B1DCCD1BE9}"/>
          </ac:picMkLst>
        </pc:picChg>
        <pc:cxnChg chg="add mod">
          <ac:chgData name="Titouan Levard" userId="2ae6c772-7309-4151-8ac2-9922e3ef4ff9" providerId="ADAL" clId="{CD69D60E-C982-4231-B528-01B774AAB109}" dt="2022-02-14T13:30:33.992" v="3952" actId="1036"/>
          <ac:cxnSpMkLst>
            <pc:docMk/>
            <pc:sldMk cId="550093101" sldId="655"/>
            <ac:cxnSpMk id="8" creationId="{642ABC43-BEAE-4A79-8F9D-A864ED1EC514}"/>
          </ac:cxnSpMkLst>
        </pc:cxnChg>
        <pc:cxnChg chg="add mod">
          <ac:chgData name="Titouan Levard" userId="2ae6c772-7309-4151-8ac2-9922e3ef4ff9" providerId="ADAL" clId="{CD69D60E-C982-4231-B528-01B774AAB109}" dt="2022-02-14T13:32:08.952" v="3965" actId="13822"/>
          <ac:cxnSpMkLst>
            <pc:docMk/>
            <pc:sldMk cId="550093101" sldId="655"/>
            <ac:cxnSpMk id="17" creationId="{03997BCE-3B7E-487B-9BD7-C11CEDF5FB36}"/>
          </ac:cxnSpMkLst>
        </pc:cxnChg>
      </pc:sldChg>
      <pc:sldChg chg="new">
        <pc:chgData name="Titouan Levard" userId="2ae6c772-7309-4151-8ac2-9922e3ef4ff9" providerId="ADAL" clId="{CD69D60E-C982-4231-B528-01B774AAB109}" dt="2022-02-14T13:07:35.809" v="3391" actId="680"/>
        <pc:sldMkLst>
          <pc:docMk/>
          <pc:sldMk cId="733086725" sldId="656"/>
        </pc:sldMkLst>
      </pc:sldChg>
      <pc:sldChg chg="add del">
        <pc:chgData name="Titouan Levard" userId="2ae6c772-7309-4151-8ac2-9922e3ef4ff9" providerId="ADAL" clId="{CD69D60E-C982-4231-B528-01B774AAB109}" dt="2022-02-14T13:31:25.548" v="3954"/>
        <pc:sldMkLst>
          <pc:docMk/>
          <pc:sldMk cId="704798091" sldId="657"/>
        </pc:sldMkLst>
      </pc:sldChg>
    </pc:docChg>
  </pc:docChgLst>
  <pc:docChgLst>
    <pc:chgData name="Marion Canard" userId="06ff039a-c8bc-4684-8f41-66d76def02bc" providerId="ADAL" clId="{15EFA64B-E16A-4804-842E-A892C43FF127}"/>
    <pc:docChg chg="undo custSel modSld modMainMaster">
      <pc:chgData name="Marion Canard" userId="06ff039a-c8bc-4684-8f41-66d76def02bc" providerId="ADAL" clId="{15EFA64B-E16A-4804-842E-A892C43FF127}" dt="2024-02-19T14:29:28.725" v="78" actId="1076"/>
      <pc:docMkLst>
        <pc:docMk/>
      </pc:docMkLst>
      <pc:sldChg chg="modSp mod">
        <pc:chgData name="Marion Canard" userId="06ff039a-c8bc-4684-8f41-66d76def02bc" providerId="ADAL" clId="{15EFA64B-E16A-4804-842E-A892C43FF127}" dt="2024-02-19T14:27:42.853" v="69" actId="1076"/>
        <pc:sldMkLst>
          <pc:docMk/>
          <pc:sldMk cId="550093101" sldId="655"/>
        </pc:sldMkLst>
        <pc:spChg chg="mod">
          <ac:chgData name="Marion Canard" userId="06ff039a-c8bc-4684-8f41-66d76def02bc" providerId="ADAL" clId="{15EFA64B-E16A-4804-842E-A892C43FF127}" dt="2024-02-19T14:27:05.403" v="62" actId="20577"/>
          <ac:spMkLst>
            <pc:docMk/>
            <pc:sldMk cId="550093101" sldId="655"/>
            <ac:spMk id="9" creationId="{22D32F3C-BAC1-4895-B92E-7A7A1F675E5C}"/>
          </ac:spMkLst>
        </pc:spChg>
        <pc:spChg chg="mod">
          <ac:chgData name="Marion Canard" userId="06ff039a-c8bc-4684-8f41-66d76def02bc" providerId="ADAL" clId="{15EFA64B-E16A-4804-842E-A892C43FF127}" dt="2024-02-19T14:27:11.958" v="63" actId="113"/>
          <ac:spMkLst>
            <pc:docMk/>
            <pc:sldMk cId="550093101" sldId="655"/>
            <ac:spMk id="12" creationId="{874EC720-7205-4905-A7CE-475C37177EC6}"/>
          </ac:spMkLst>
        </pc:spChg>
        <pc:spChg chg="mod">
          <ac:chgData name="Marion Canard" userId="06ff039a-c8bc-4684-8f41-66d76def02bc" providerId="ADAL" clId="{15EFA64B-E16A-4804-842E-A892C43FF127}" dt="2024-02-19T14:27:11.958" v="63" actId="113"/>
          <ac:spMkLst>
            <pc:docMk/>
            <pc:sldMk cId="550093101" sldId="655"/>
            <ac:spMk id="13" creationId="{565D2E53-6324-4350-AC73-C3114A327551}"/>
          </ac:spMkLst>
        </pc:spChg>
        <pc:spChg chg="mod">
          <ac:chgData name="Marion Canard" userId="06ff039a-c8bc-4684-8f41-66d76def02bc" providerId="ADAL" clId="{15EFA64B-E16A-4804-842E-A892C43FF127}" dt="2024-02-19T14:27:28.209" v="64" actId="113"/>
          <ac:spMkLst>
            <pc:docMk/>
            <pc:sldMk cId="550093101" sldId="655"/>
            <ac:spMk id="20" creationId="{3FC6E2A5-7963-4986-988C-0565CF8EB019}"/>
          </ac:spMkLst>
        </pc:spChg>
        <pc:spChg chg="mod">
          <ac:chgData name="Marion Canard" userId="06ff039a-c8bc-4684-8f41-66d76def02bc" providerId="ADAL" clId="{15EFA64B-E16A-4804-842E-A892C43FF127}" dt="2024-02-19T14:27:30.417" v="65" actId="113"/>
          <ac:spMkLst>
            <pc:docMk/>
            <pc:sldMk cId="550093101" sldId="655"/>
            <ac:spMk id="21" creationId="{A878CD9B-20C8-4CA5-B35D-02F30A91D775}"/>
          </ac:spMkLst>
        </pc:spChg>
        <pc:picChg chg="mod">
          <ac:chgData name="Marion Canard" userId="06ff039a-c8bc-4684-8f41-66d76def02bc" providerId="ADAL" clId="{15EFA64B-E16A-4804-842E-A892C43FF127}" dt="2024-02-19T14:27:42.853" v="69" actId="1076"/>
          <ac:picMkLst>
            <pc:docMk/>
            <pc:sldMk cId="550093101" sldId="655"/>
            <ac:picMk id="3" creationId="{CC269003-0650-495C-A62D-CD04A0EFE7EA}"/>
          </ac:picMkLst>
        </pc:picChg>
      </pc:sldChg>
      <pc:sldChg chg="addSp delSp modSp mod">
        <pc:chgData name="Marion Canard" userId="06ff039a-c8bc-4684-8f41-66d76def02bc" providerId="ADAL" clId="{15EFA64B-E16A-4804-842E-A892C43FF127}" dt="2024-02-16T11:04:02.910" v="58" actId="1076"/>
        <pc:sldMkLst>
          <pc:docMk/>
          <pc:sldMk cId="733086725" sldId="656"/>
        </pc:sldMkLst>
        <pc:spChg chg="add del mod">
          <ac:chgData name="Marion Canard" userId="06ff039a-c8bc-4684-8f41-66d76def02bc" providerId="ADAL" clId="{15EFA64B-E16A-4804-842E-A892C43FF127}" dt="2024-02-16T11:02:46.689" v="45" actId="478"/>
          <ac:spMkLst>
            <pc:docMk/>
            <pc:sldMk cId="733086725" sldId="656"/>
            <ac:spMk id="2" creationId="{1B912AF1-852B-BFAB-5FF7-66F5D266D8ED}"/>
          </ac:spMkLst>
        </pc:spChg>
        <pc:spChg chg="mod">
          <ac:chgData name="Marion Canard" userId="06ff039a-c8bc-4684-8f41-66d76def02bc" providerId="ADAL" clId="{15EFA64B-E16A-4804-842E-A892C43FF127}" dt="2024-02-16T11:02:42.022" v="44" actId="207"/>
          <ac:spMkLst>
            <pc:docMk/>
            <pc:sldMk cId="733086725" sldId="656"/>
            <ac:spMk id="3" creationId="{0D0C1A00-A13A-4854-835A-FC1E9C98B484}"/>
          </ac:spMkLst>
        </pc:spChg>
        <pc:spChg chg="add mod">
          <ac:chgData name="Marion Canard" userId="06ff039a-c8bc-4684-8f41-66d76def02bc" providerId="ADAL" clId="{15EFA64B-E16A-4804-842E-A892C43FF127}" dt="2024-02-16T11:03:57.078" v="57" actId="1076"/>
          <ac:spMkLst>
            <pc:docMk/>
            <pc:sldMk cId="733086725" sldId="656"/>
            <ac:spMk id="8" creationId="{FB78C4A0-4983-7E97-2838-AF20A75E2F2B}"/>
          </ac:spMkLst>
        </pc:spChg>
        <pc:picChg chg="del">
          <ac:chgData name="Marion Canard" userId="06ff039a-c8bc-4684-8f41-66d76def02bc" providerId="ADAL" clId="{15EFA64B-E16A-4804-842E-A892C43FF127}" dt="2024-02-16T11:02:49.199" v="46" actId="478"/>
          <ac:picMkLst>
            <pc:docMk/>
            <pc:sldMk cId="733086725" sldId="656"/>
            <ac:picMk id="6" creationId="{7DE2E65D-48BD-4CF0-9BD2-B6EADD1F4F68}"/>
          </ac:picMkLst>
        </pc:picChg>
        <pc:picChg chg="add mod ord">
          <ac:chgData name="Marion Canard" userId="06ff039a-c8bc-4684-8f41-66d76def02bc" providerId="ADAL" clId="{15EFA64B-E16A-4804-842E-A892C43FF127}" dt="2024-02-16T11:04:02.910" v="58" actId="1076"/>
          <ac:picMkLst>
            <pc:docMk/>
            <pc:sldMk cId="733086725" sldId="656"/>
            <ac:picMk id="7" creationId="{7E120CF2-B51F-05ED-9E77-20B323653643}"/>
          </ac:picMkLst>
        </pc:picChg>
      </pc:sldChg>
      <pc:sldChg chg="addSp delSp modSp mod">
        <pc:chgData name="Marion Canard" userId="06ff039a-c8bc-4684-8f41-66d76def02bc" providerId="ADAL" clId="{15EFA64B-E16A-4804-842E-A892C43FF127}" dt="2024-02-19T14:29:28.725" v="78" actId="1076"/>
        <pc:sldMkLst>
          <pc:docMk/>
          <pc:sldMk cId="2179561387" sldId="657"/>
        </pc:sldMkLst>
        <pc:spChg chg="mod">
          <ac:chgData name="Marion Canard" userId="06ff039a-c8bc-4684-8f41-66d76def02bc" providerId="ADAL" clId="{15EFA64B-E16A-4804-842E-A892C43FF127}" dt="2024-02-19T14:29:28.725" v="78" actId="1076"/>
          <ac:spMkLst>
            <pc:docMk/>
            <pc:sldMk cId="2179561387" sldId="657"/>
            <ac:spMk id="10" creationId="{125D3C1B-6455-4100-BA61-72FCF9723693}"/>
          </ac:spMkLst>
        </pc:spChg>
        <pc:picChg chg="del">
          <ac:chgData name="Marion Canard" userId="06ff039a-c8bc-4684-8f41-66d76def02bc" providerId="ADAL" clId="{15EFA64B-E16A-4804-842E-A892C43FF127}" dt="2024-02-16T11:00:56.486" v="26" actId="478"/>
          <ac:picMkLst>
            <pc:docMk/>
            <pc:sldMk cId="2179561387" sldId="657"/>
            <ac:picMk id="2" creationId="{4D2E41DD-2854-4EFF-A7AF-EE91F72BAF44}"/>
          </ac:picMkLst>
        </pc:picChg>
        <pc:picChg chg="add mod">
          <ac:chgData name="Marion Canard" userId="06ff039a-c8bc-4684-8f41-66d76def02bc" providerId="ADAL" clId="{15EFA64B-E16A-4804-842E-A892C43FF127}" dt="2024-02-16T11:01:13.400" v="31" actId="1076"/>
          <ac:picMkLst>
            <pc:docMk/>
            <pc:sldMk cId="2179561387" sldId="657"/>
            <ac:picMk id="6" creationId="{5F3C672E-D97D-F626-5DBB-A337BD62A420}"/>
          </ac:picMkLst>
        </pc:picChg>
      </pc:sldChg>
      <pc:sldMasterChg chg="addSp delSp modSp mod modSldLayout">
        <pc:chgData name="Marion Canard" userId="06ff039a-c8bc-4684-8f41-66d76def02bc" providerId="ADAL" clId="{15EFA64B-E16A-4804-842E-A892C43FF127}" dt="2024-02-16T11:01:50.096" v="43" actId="1076"/>
        <pc:sldMasterMkLst>
          <pc:docMk/>
          <pc:sldMasterMk cId="1595530869" sldId="2147483662"/>
        </pc:sldMasterMkLst>
        <pc:picChg chg="add mod">
          <ac:chgData name="Marion Canard" userId="06ff039a-c8bc-4684-8f41-66d76def02bc" providerId="ADAL" clId="{15EFA64B-E16A-4804-842E-A892C43FF127}" dt="2024-02-16T11:01:50.096" v="43" actId="1076"/>
          <ac:picMkLst>
            <pc:docMk/>
            <pc:sldMasterMk cId="1595530869" sldId="2147483662"/>
            <ac:picMk id="3" creationId="{76FF1632-5F2C-0F6C-7C81-0AD384D78B9F}"/>
          </ac:picMkLst>
        </pc:picChg>
        <pc:picChg chg="del">
          <ac:chgData name="Marion Canard" userId="06ff039a-c8bc-4684-8f41-66d76def02bc" providerId="ADAL" clId="{15EFA64B-E16A-4804-842E-A892C43FF127}" dt="2024-02-16T11:01:38.841" v="38" actId="478"/>
          <ac:picMkLst>
            <pc:docMk/>
            <pc:sldMasterMk cId="1595530869" sldId="2147483662"/>
            <ac:picMk id="18" creationId="{89143D4D-B36A-4706-846F-2C5FB36248D9}"/>
          </ac:picMkLst>
        </pc:picChg>
        <pc:sldLayoutChg chg="addSp delSp modSp mod">
          <pc:chgData name="Marion Canard" userId="06ff039a-c8bc-4684-8f41-66d76def02bc" providerId="ADAL" clId="{15EFA64B-E16A-4804-842E-A892C43FF127}" dt="2024-02-16T11:01:34.729" v="37" actId="1076"/>
          <pc:sldLayoutMkLst>
            <pc:docMk/>
            <pc:sldMasterMk cId="1595530869" sldId="2147483662"/>
            <pc:sldLayoutMk cId="3749189188" sldId="2147483675"/>
          </pc:sldLayoutMkLst>
          <pc:picChg chg="del">
            <ac:chgData name="Marion Canard" userId="06ff039a-c8bc-4684-8f41-66d76def02bc" providerId="ADAL" clId="{15EFA64B-E16A-4804-842E-A892C43FF127}" dt="2024-02-16T11:01:27.252" v="32" actId="478"/>
            <ac:picMkLst>
              <pc:docMk/>
              <pc:sldMasterMk cId="1595530869" sldId="2147483662"/>
              <pc:sldLayoutMk cId="3749189188" sldId="2147483675"/>
              <ac:picMk id="6" creationId="{2CB70F71-17FE-4383-A3D5-A0B5794E57A5}"/>
            </ac:picMkLst>
          </pc:picChg>
          <pc:picChg chg="add mod">
            <ac:chgData name="Marion Canard" userId="06ff039a-c8bc-4684-8f41-66d76def02bc" providerId="ADAL" clId="{15EFA64B-E16A-4804-842E-A892C43FF127}" dt="2024-02-16T11:01:34.729" v="37" actId="1076"/>
            <ac:picMkLst>
              <pc:docMk/>
              <pc:sldMasterMk cId="1595530869" sldId="2147483662"/>
              <pc:sldLayoutMk cId="3749189188" sldId="2147483675"/>
              <ac:picMk id="8" creationId="{9DCD7213-3FFE-FE1D-F9DC-81444C4AB2EA}"/>
            </ac:picMkLst>
          </pc:picChg>
        </pc:sldLayoutChg>
      </pc:sldMasterChg>
    </pc:docChg>
  </pc:docChgLst>
  <pc:docChgLst>
    <pc:chgData name="Titouan Levard" userId="2ae6c772-7309-4151-8ac2-9922e3ef4ff9" providerId="ADAL" clId="{84CCF512-60C1-4859-8FB9-BF54C20C59F7}"/>
    <pc:docChg chg="undo redo custSel addSld delSld modSld sldOrd modMainMaster">
      <pc:chgData name="Titouan Levard" userId="2ae6c772-7309-4151-8ac2-9922e3ef4ff9" providerId="ADAL" clId="{84CCF512-60C1-4859-8FB9-BF54C20C59F7}" dt="2022-02-17T09:37:38.947" v="4563" actId="20577"/>
      <pc:docMkLst>
        <pc:docMk/>
      </pc:docMkLst>
      <pc:sldChg chg="addSp delSp modSp mod modClrScheme chgLayout">
        <pc:chgData name="Titouan Levard" userId="2ae6c772-7309-4151-8ac2-9922e3ef4ff9" providerId="ADAL" clId="{84CCF512-60C1-4859-8FB9-BF54C20C59F7}" dt="2022-02-16T17:29:53.036" v="4490" actId="1076"/>
        <pc:sldMkLst>
          <pc:docMk/>
          <pc:sldMk cId="3974995683" sldId="628"/>
        </pc:sldMkLst>
        <pc:spChg chg="mod">
          <ac:chgData name="Titouan Levard" userId="2ae6c772-7309-4151-8ac2-9922e3ef4ff9" providerId="ADAL" clId="{84CCF512-60C1-4859-8FB9-BF54C20C59F7}" dt="2022-02-16T17:29:53.036" v="4490" actId="1076"/>
          <ac:spMkLst>
            <pc:docMk/>
            <pc:sldMk cId="3974995683" sldId="628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4:49:07.044" v="544" actId="478"/>
          <ac:spMkLst>
            <pc:docMk/>
            <pc:sldMk cId="3974995683" sldId="628"/>
            <ac:spMk id="10" creationId="{53C449F5-0191-4A6D-919A-D978078B7D68}"/>
          </ac:spMkLst>
        </pc:spChg>
        <pc:spChg chg="del mod">
          <ac:chgData name="Titouan Levard" userId="2ae6c772-7309-4151-8ac2-9922e3ef4ff9" providerId="ADAL" clId="{84CCF512-60C1-4859-8FB9-BF54C20C59F7}" dt="2022-02-16T14:49:07.046" v="546"/>
          <ac:spMkLst>
            <pc:docMk/>
            <pc:sldMk cId="3974995683" sldId="628"/>
            <ac:spMk id="12" creationId="{7507C827-2EA3-49B7-980C-F0B9CF289B69}"/>
          </ac:spMkLst>
        </pc:spChg>
        <pc:spChg chg="mod ord">
          <ac:chgData name="Titouan Levard" userId="2ae6c772-7309-4151-8ac2-9922e3ef4ff9" providerId="ADAL" clId="{84CCF512-60C1-4859-8FB9-BF54C20C59F7}" dt="2022-02-16T17:18:47.115" v="4075" actId="1076"/>
          <ac:spMkLst>
            <pc:docMk/>
            <pc:sldMk cId="3974995683" sldId="628"/>
            <ac:spMk id="15" creationId="{FD0E0872-9667-4ED6-A2A8-78661F64F907}"/>
          </ac:spMkLst>
        </pc:spChg>
        <pc:spChg chg="mod">
          <ac:chgData name="Titouan Levard" userId="2ae6c772-7309-4151-8ac2-9922e3ef4ff9" providerId="ADAL" clId="{84CCF512-60C1-4859-8FB9-BF54C20C59F7}" dt="2022-02-16T14:52:28.259" v="613" actId="20577"/>
          <ac:spMkLst>
            <pc:docMk/>
            <pc:sldMk cId="3974995683" sldId="628"/>
            <ac:spMk id="16" creationId="{1EFAA97A-5054-45AB-8914-1790A8A47606}"/>
          </ac:spMkLst>
        </pc:spChg>
        <pc:spChg chg="mod ord">
          <ac:chgData name="Titouan Levard" userId="2ae6c772-7309-4151-8ac2-9922e3ef4ff9" providerId="ADAL" clId="{84CCF512-60C1-4859-8FB9-BF54C20C59F7}" dt="2022-02-16T17:18:40.839" v="4074" actId="1076"/>
          <ac:spMkLst>
            <pc:docMk/>
            <pc:sldMk cId="3974995683" sldId="628"/>
            <ac:spMk id="17" creationId="{9C3F4DDD-D3DD-4B91-8769-CFA96D37B777}"/>
          </ac:spMkLst>
        </pc:spChg>
        <pc:spChg chg="add mod ord">
          <ac:chgData name="Titouan Levard" userId="2ae6c772-7309-4151-8ac2-9922e3ef4ff9" providerId="ADAL" clId="{84CCF512-60C1-4859-8FB9-BF54C20C59F7}" dt="2022-02-16T16:46:33.823" v="3484" actId="167"/>
          <ac:spMkLst>
            <pc:docMk/>
            <pc:sldMk cId="3974995683" sldId="628"/>
            <ac:spMk id="20" creationId="{82250C81-1C17-4D60-9351-D9898F2F1499}"/>
          </ac:spMkLst>
        </pc:spChg>
        <pc:spChg chg="add mod ord">
          <ac:chgData name="Titouan Levard" userId="2ae6c772-7309-4151-8ac2-9922e3ef4ff9" providerId="ADAL" clId="{84CCF512-60C1-4859-8FB9-BF54C20C59F7}" dt="2022-02-16T16:46:33.823" v="3484" actId="167"/>
          <ac:spMkLst>
            <pc:docMk/>
            <pc:sldMk cId="3974995683" sldId="628"/>
            <ac:spMk id="21" creationId="{8627AAC6-CE8D-40B0-82F6-E15F6B7BE129}"/>
          </ac:spMkLst>
        </pc:spChg>
        <pc:spChg chg="add del mod">
          <ac:chgData name="Titouan Levard" userId="2ae6c772-7309-4151-8ac2-9922e3ef4ff9" providerId="ADAL" clId="{84CCF512-60C1-4859-8FB9-BF54C20C59F7}" dt="2022-02-16T17:28:10.561" v="4476"/>
          <ac:spMkLst>
            <pc:docMk/>
            <pc:sldMk cId="3974995683" sldId="628"/>
            <ac:spMk id="22" creationId="{8F60ABCA-314F-445C-8B0C-50836FBDF7F0}"/>
          </ac:spMkLst>
        </pc:spChg>
        <pc:graphicFrameChg chg="add mod">
          <ac:chgData name="Titouan Levard" userId="2ae6c772-7309-4151-8ac2-9922e3ef4ff9" providerId="ADAL" clId="{84CCF512-60C1-4859-8FB9-BF54C20C59F7}" dt="2022-02-16T14:54:25.285" v="633" actId="403"/>
          <ac:graphicFrameMkLst>
            <pc:docMk/>
            <pc:sldMk cId="3974995683" sldId="628"/>
            <ac:graphicFrameMk id="8" creationId="{67F5347D-E236-4445-9F62-E25C303B0CF5}"/>
          </ac:graphicFrameMkLst>
        </pc:graphicFrameChg>
        <pc:picChg chg="del mod">
          <ac:chgData name="Titouan Levard" userId="2ae6c772-7309-4151-8ac2-9922e3ef4ff9" providerId="ADAL" clId="{84CCF512-60C1-4859-8FB9-BF54C20C59F7}" dt="2022-02-16T15:41:44.221" v="2407" actId="478"/>
          <ac:picMkLst>
            <pc:docMk/>
            <pc:sldMk cId="3974995683" sldId="628"/>
            <ac:picMk id="11" creationId="{349E6BA4-8189-464D-B9F0-EDC899D4E91D}"/>
          </ac:picMkLst>
        </pc:picChg>
        <pc:picChg chg="del mod">
          <ac:chgData name="Titouan Levard" userId="2ae6c772-7309-4151-8ac2-9922e3ef4ff9" providerId="ADAL" clId="{84CCF512-60C1-4859-8FB9-BF54C20C59F7}" dt="2022-02-16T15:41:45.430" v="2408" actId="478"/>
          <ac:picMkLst>
            <pc:docMk/>
            <pc:sldMk cId="3974995683" sldId="628"/>
            <ac:picMk id="13" creationId="{1B042DCF-8BBB-4FBF-A153-42CF6E28858F}"/>
          </ac:picMkLst>
        </pc:picChg>
        <pc:picChg chg="add mod ord">
          <ac:chgData name="Titouan Levard" userId="2ae6c772-7309-4151-8ac2-9922e3ef4ff9" providerId="ADAL" clId="{84CCF512-60C1-4859-8FB9-BF54C20C59F7}" dt="2022-02-16T16:46:33.823" v="3484" actId="167"/>
          <ac:picMkLst>
            <pc:docMk/>
            <pc:sldMk cId="3974995683" sldId="628"/>
            <ac:picMk id="19" creationId="{D531DF39-C5F0-4EE5-B725-9CB6E08E88B0}"/>
          </ac:picMkLst>
        </pc:picChg>
      </pc:sldChg>
      <pc:sldChg chg="addSp delSp modSp mod ord modClrScheme chgLayout">
        <pc:chgData name="Titouan Levard" userId="2ae6c772-7309-4151-8ac2-9922e3ef4ff9" providerId="ADAL" clId="{84CCF512-60C1-4859-8FB9-BF54C20C59F7}" dt="2022-02-16T17:43:34.338" v="4548" actId="115"/>
        <pc:sldMkLst>
          <pc:docMk/>
          <pc:sldMk cId="4190187964" sldId="629"/>
        </pc:sldMkLst>
        <pc:spChg chg="mod">
          <ac:chgData name="Titouan Levard" userId="2ae6c772-7309-4151-8ac2-9922e3ef4ff9" providerId="ADAL" clId="{84CCF512-60C1-4859-8FB9-BF54C20C59F7}" dt="2022-02-16T17:29:07.342" v="4485" actId="14100"/>
          <ac:spMkLst>
            <pc:docMk/>
            <pc:sldMk cId="4190187964" sldId="629"/>
            <ac:spMk id="2" creationId="{E1207A5A-AA5F-A441-9CBE-4C38BF4C2174}"/>
          </ac:spMkLst>
        </pc:spChg>
        <pc:spChg chg="del">
          <ac:chgData name="Titouan Levard" userId="2ae6c772-7309-4151-8ac2-9922e3ef4ff9" providerId="ADAL" clId="{84CCF512-60C1-4859-8FB9-BF54C20C59F7}" dt="2022-02-16T15:22:48.355" v="1597" actId="478"/>
          <ac:spMkLst>
            <pc:docMk/>
            <pc:sldMk cId="4190187964" sldId="629"/>
            <ac:spMk id="3" creationId="{2C34C636-46B8-46D7-990C-68E8B5D06EEF}"/>
          </ac:spMkLst>
        </pc:spChg>
        <pc:spChg chg="mod">
          <ac:chgData name="Titouan Levard" userId="2ae6c772-7309-4151-8ac2-9922e3ef4ff9" providerId="ADAL" clId="{84CCF512-60C1-4859-8FB9-BF54C20C59F7}" dt="2022-02-16T17:35:42.085" v="4520" actId="14100"/>
          <ac:spMkLst>
            <pc:docMk/>
            <pc:sldMk cId="4190187964" sldId="629"/>
            <ac:spMk id="9" creationId="{123BD53A-1EB0-4EDC-91F3-316B66CA5B98}"/>
          </ac:spMkLst>
        </pc:spChg>
        <pc:spChg chg="mod ord">
          <ac:chgData name="Titouan Levard" userId="2ae6c772-7309-4151-8ac2-9922e3ef4ff9" providerId="ADAL" clId="{84CCF512-60C1-4859-8FB9-BF54C20C59F7}" dt="2022-02-16T17:43:34.338" v="4548" actId="115"/>
          <ac:spMkLst>
            <pc:docMk/>
            <pc:sldMk cId="4190187964" sldId="629"/>
            <ac:spMk id="10" creationId="{57B9B2D5-3716-41FC-B333-C955312A09A7}"/>
          </ac:spMkLst>
        </pc:spChg>
        <pc:spChg chg="del mod">
          <ac:chgData name="Titouan Levard" userId="2ae6c772-7309-4151-8ac2-9922e3ef4ff9" providerId="ADAL" clId="{84CCF512-60C1-4859-8FB9-BF54C20C59F7}" dt="2022-02-16T14:32:16.049" v="421"/>
          <ac:spMkLst>
            <pc:docMk/>
            <pc:sldMk cId="4190187964" sldId="629"/>
            <ac:spMk id="11" creationId="{9E0F7ABB-C57F-4D3E-98B5-1C545CD4B3CF}"/>
          </ac:spMkLst>
        </pc:spChg>
        <pc:spChg chg="del mod">
          <ac:chgData name="Titouan Levard" userId="2ae6c772-7309-4151-8ac2-9922e3ef4ff9" providerId="ADAL" clId="{84CCF512-60C1-4859-8FB9-BF54C20C59F7}" dt="2022-02-16T14:32:16.051" v="423"/>
          <ac:spMkLst>
            <pc:docMk/>
            <pc:sldMk cId="4190187964" sldId="629"/>
            <ac:spMk id="13" creationId="{6787EB38-8613-49C1-A28D-37F0604E430A}"/>
          </ac:spMkLst>
        </pc:spChg>
        <pc:spChg chg="mod ord">
          <ac:chgData name="Titouan Levard" userId="2ae6c772-7309-4151-8ac2-9922e3ef4ff9" providerId="ADAL" clId="{84CCF512-60C1-4859-8FB9-BF54C20C59F7}" dt="2022-02-16T17:18:53.863" v="4076" actId="6549"/>
          <ac:spMkLst>
            <pc:docMk/>
            <pc:sldMk cId="4190187964" sldId="629"/>
            <ac:spMk id="15" creationId="{E95C956C-9FAA-403D-8CE4-46E71F7CE0A7}"/>
          </ac:spMkLst>
        </pc:spChg>
        <pc:spChg chg="del mod">
          <ac:chgData name="Titouan Levard" userId="2ae6c772-7309-4151-8ac2-9922e3ef4ff9" providerId="ADAL" clId="{84CCF512-60C1-4859-8FB9-BF54C20C59F7}" dt="2022-02-16T15:22:53.012" v="1599" actId="478"/>
          <ac:spMkLst>
            <pc:docMk/>
            <pc:sldMk cId="4190187964" sldId="629"/>
            <ac:spMk id="18" creationId="{73BABFAF-D581-454A-BB25-82ECE575045C}"/>
          </ac:spMkLst>
        </pc:spChg>
        <pc:spChg chg="del">
          <ac:chgData name="Titouan Levard" userId="2ae6c772-7309-4151-8ac2-9922e3ef4ff9" providerId="ADAL" clId="{84CCF512-60C1-4859-8FB9-BF54C20C59F7}" dt="2022-02-16T15:22:54.752" v="1600" actId="478"/>
          <ac:spMkLst>
            <pc:docMk/>
            <pc:sldMk cId="4190187964" sldId="629"/>
            <ac:spMk id="19" creationId="{14A3C0B1-EEF9-4F2C-B63B-72957AE2495E}"/>
          </ac:spMkLst>
        </pc:spChg>
        <pc:spChg chg="del">
          <ac:chgData name="Titouan Levard" userId="2ae6c772-7309-4151-8ac2-9922e3ef4ff9" providerId="ADAL" clId="{84CCF512-60C1-4859-8FB9-BF54C20C59F7}" dt="2022-02-16T15:22:55.985" v="1601" actId="478"/>
          <ac:spMkLst>
            <pc:docMk/>
            <pc:sldMk cId="4190187964" sldId="629"/>
            <ac:spMk id="20" creationId="{E73A46AE-A6B3-43A7-80DA-A3A7380C2CF7}"/>
          </ac:spMkLst>
        </pc:spChg>
        <pc:spChg chg="del">
          <ac:chgData name="Titouan Levard" userId="2ae6c772-7309-4151-8ac2-9922e3ef4ff9" providerId="ADAL" clId="{84CCF512-60C1-4859-8FB9-BF54C20C59F7}" dt="2022-02-16T15:23:14.372" v="1607" actId="478"/>
          <ac:spMkLst>
            <pc:docMk/>
            <pc:sldMk cId="4190187964" sldId="629"/>
            <ac:spMk id="21" creationId="{BCA3D929-DF50-4E78-B0BE-C2B7F2200D8F}"/>
          </ac:spMkLst>
        </pc:spChg>
        <pc:spChg chg="del">
          <ac:chgData name="Titouan Levard" userId="2ae6c772-7309-4151-8ac2-9922e3ef4ff9" providerId="ADAL" clId="{84CCF512-60C1-4859-8FB9-BF54C20C59F7}" dt="2022-02-16T15:22:58.800" v="1602" actId="478"/>
          <ac:spMkLst>
            <pc:docMk/>
            <pc:sldMk cId="4190187964" sldId="629"/>
            <ac:spMk id="22" creationId="{4B0F0F74-40DF-448F-B951-66D0D81F1E62}"/>
          </ac:spMkLst>
        </pc:spChg>
        <pc:spChg chg="del">
          <ac:chgData name="Titouan Levard" userId="2ae6c772-7309-4151-8ac2-9922e3ef4ff9" providerId="ADAL" clId="{84CCF512-60C1-4859-8FB9-BF54C20C59F7}" dt="2022-02-16T15:23:00.867" v="1603" actId="478"/>
          <ac:spMkLst>
            <pc:docMk/>
            <pc:sldMk cId="4190187964" sldId="629"/>
            <ac:spMk id="23" creationId="{5271C907-BD01-4E40-8AE3-6DFA40F1B051}"/>
          </ac:spMkLst>
        </pc:spChg>
        <pc:spChg chg="del">
          <ac:chgData name="Titouan Levard" userId="2ae6c772-7309-4151-8ac2-9922e3ef4ff9" providerId="ADAL" clId="{84CCF512-60C1-4859-8FB9-BF54C20C59F7}" dt="2022-02-16T15:23:03.337" v="1604" actId="478"/>
          <ac:spMkLst>
            <pc:docMk/>
            <pc:sldMk cId="4190187964" sldId="629"/>
            <ac:spMk id="24" creationId="{EAA68AA3-D934-4830-A97A-EA1F784CB4E9}"/>
          </ac:spMkLst>
        </pc:spChg>
        <pc:spChg chg="del">
          <ac:chgData name="Titouan Levard" userId="2ae6c772-7309-4151-8ac2-9922e3ef4ff9" providerId="ADAL" clId="{84CCF512-60C1-4859-8FB9-BF54C20C59F7}" dt="2022-02-16T15:23:06.121" v="1605" actId="478"/>
          <ac:spMkLst>
            <pc:docMk/>
            <pc:sldMk cId="4190187964" sldId="629"/>
            <ac:spMk id="25" creationId="{A0E4C2EA-5D92-4A9F-8BCE-F863DEBEEEBC}"/>
          </ac:spMkLst>
        </pc:spChg>
        <pc:spChg chg="del">
          <ac:chgData name="Titouan Levard" userId="2ae6c772-7309-4151-8ac2-9922e3ef4ff9" providerId="ADAL" clId="{84CCF512-60C1-4859-8FB9-BF54C20C59F7}" dt="2022-02-16T15:23:11.291" v="1606" actId="478"/>
          <ac:spMkLst>
            <pc:docMk/>
            <pc:sldMk cId="4190187964" sldId="629"/>
            <ac:spMk id="26" creationId="{17B6DD62-A3D9-4320-8404-BF08F574505B}"/>
          </ac:spMkLst>
        </pc:spChg>
        <pc:spChg chg="mod ord">
          <ac:chgData name="Titouan Levard" userId="2ae6c772-7309-4151-8ac2-9922e3ef4ff9" providerId="ADAL" clId="{84CCF512-60C1-4859-8FB9-BF54C20C59F7}" dt="2022-02-16T15:51:18.295" v="2484" actId="14100"/>
          <ac:spMkLst>
            <pc:docMk/>
            <pc:sldMk cId="4190187964" sldId="629"/>
            <ac:spMk id="27" creationId="{BC60D7E7-DD8E-47AC-88D7-935B4CCFD1AC}"/>
          </ac:spMkLst>
        </pc:spChg>
        <pc:spChg chg="add mod">
          <ac:chgData name="Titouan Levard" userId="2ae6c772-7309-4151-8ac2-9922e3ef4ff9" providerId="ADAL" clId="{84CCF512-60C1-4859-8FB9-BF54C20C59F7}" dt="2022-02-16T16:46:20.872" v="3481"/>
          <ac:spMkLst>
            <pc:docMk/>
            <pc:sldMk cId="4190187964" sldId="629"/>
            <ac:spMk id="34" creationId="{793229B2-5950-4FB7-8016-9F8A17007AD4}"/>
          </ac:spMkLst>
        </pc:spChg>
        <pc:spChg chg="add mod">
          <ac:chgData name="Titouan Levard" userId="2ae6c772-7309-4151-8ac2-9922e3ef4ff9" providerId="ADAL" clId="{84CCF512-60C1-4859-8FB9-BF54C20C59F7}" dt="2022-02-16T16:46:20.872" v="3481"/>
          <ac:spMkLst>
            <pc:docMk/>
            <pc:sldMk cId="4190187964" sldId="629"/>
            <ac:spMk id="35" creationId="{EA38CD7A-0E63-4F8C-B5F8-D8C91ADFA912}"/>
          </ac:spMkLst>
        </pc:spChg>
        <pc:spChg chg="add del">
          <ac:chgData name="Titouan Levard" userId="2ae6c772-7309-4151-8ac2-9922e3ef4ff9" providerId="ADAL" clId="{84CCF512-60C1-4859-8FB9-BF54C20C59F7}" dt="2022-02-16T17:27:34.575" v="4471" actId="22"/>
          <ac:spMkLst>
            <pc:docMk/>
            <pc:sldMk cId="4190187964" sldId="629"/>
            <ac:spMk id="36" creationId="{62B70E69-FCB3-4E1B-A1A0-14D5D9B9AD68}"/>
          </ac:spMkLst>
        </pc:spChg>
        <pc:spChg chg="add del mod">
          <ac:chgData name="Titouan Levard" userId="2ae6c772-7309-4151-8ac2-9922e3ef4ff9" providerId="ADAL" clId="{84CCF512-60C1-4859-8FB9-BF54C20C59F7}" dt="2022-02-16T17:27:51.556" v="4473"/>
          <ac:spMkLst>
            <pc:docMk/>
            <pc:sldMk cId="4190187964" sldId="629"/>
            <ac:spMk id="37" creationId="{AD9C8F25-3FA2-4027-9B99-DE4D7A8193B0}"/>
          </ac:spMkLst>
        </pc:spChg>
        <pc:spChg chg="add del mod">
          <ac:chgData name="Titouan Levard" userId="2ae6c772-7309-4151-8ac2-9922e3ef4ff9" providerId="ADAL" clId="{84CCF512-60C1-4859-8FB9-BF54C20C59F7}" dt="2022-02-16T17:28:15.791" v="4477"/>
          <ac:spMkLst>
            <pc:docMk/>
            <pc:sldMk cId="4190187964" sldId="629"/>
            <ac:spMk id="38" creationId="{1854C455-2405-4BF7-9BE7-874F8E05DE67}"/>
          </ac:spMkLst>
        </pc:spChg>
        <pc:picChg chg="del mod">
          <ac:chgData name="Titouan Levard" userId="2ae6c772-7309-4151-8ac2-9922e3ef4ff9" providerId="ADAL" clId="{84CCF512-60C1-4859-8FB9-BF54C20C59F7}" dt="2022-02-16T15:41:25.949" v="2399" actId="478"/>
          <ac:picMkLst>
            <pc:docMk/>
            <pc:sldMk cId="4190187964" sldId="629"/>
            <ac:picMk id="12" creationId="{BB39F748-12DC-4C31-A1A1-24ED76634A74}"/>
          </ac:picMkLst>
        </pc:picChg>
        <pc:picChg chg="del mod">
          <ac:chgData name="Titouan Levard" userId="2ae6c772-7309-4151-8ac2-9922e3ef4ff9" providerId="ADAL" clId="{84CCF512-60C1-4859-8FB9-BF54C20C59F7}" dt="2022-02-16T15:41:27.409" v="2400" actId="478"/>
          <ac:picMkLst>
            <pc:docMk/>
            <pc:sldMk cId="4190187964" sldId="629"/>
            <ac:picMk id="14" creationId="{F6EEF643-F37C-45D9-A86E-EEB47FC83A7A}"/>
          </ac:picMkLst>
        </pc:picChg>
        <pc:picChg chg="add mod">
          <ac:chgData name="Titouan Levard" userId="2ae6c772-7309-4151-8ac2-9922e3ef4ff9" providerId="ADAL" clId="{84CCF512-60C1-4859-8FB9-BF54C20C59F7}" dt="2022-02-16T16:46:20.872" v="3481"/>
          <ac:picMkLst>
            <pc:docMk/>
            <pc:sldMk cId="4190187964" sldId="629"/>
            <ac:picMk id="33" creationId="{5CF994D9-47F6-48CC-962A-862A3D5D4823}"/>
          </ac:picMkLst>
        </pc:picChg>
      </pc:sldChg>
      <pc:sldChg chg="addSp delSp modSp mod ord modClrScheme chgLayout">
        <pc:chgData name="Titouan Levard" userId="2ae6c772-7309-4151-8ac2-9922e3ef4ff9" providerId="ADAL" clId="{84CCF512-60C1-4859-8FB9-BF54C20C59F7}" dt="2022-02-17T09:03:23.136" v="4557" actId="108"/>
        <pc:sldMkLst>
          <pc:docMk/>
          <pc:sldMk cId="1809967567" sldId="630"/>
        </pc:sldMkLst>
        <pc:spChg chg="del mod">
          <ac:chgData name="Titouan Levard" userId="2ae6c772-7309-4151-8ac2-9922e3ef4ff9" providerId="ADAL" clId="{84CCF512-60C1-4859-8FB9-BF54C20C59F7}" dt="2022-02-16T17:27:25.697" v="4469" actId="478"/>
          <ac:spMkLst>
            <pc:docMk/>
            <pc:sldMk cId="1809967567" sldId="630"/>
            <ac:spMk id="2" creationId="{E1207A5A-AA5F-A441-9CBE-4C38BF4C2174}"/>
          </ac:spMkLst>
        </pc:spChg>
        <pc:spChg chg="del">
          <ac:chgData name="Titouan Levard" userId="2ae6c772-7309-4151-8ac2-9922e3ef4ff9" providerId="ADAL" clId="{84CCF512-60C1-4859-8FB9-BF54C20C59F7}" dt="2022-02-16T14:22:40.653" v="268" actId="478"/>
          <ac:spMkLst>
            <pc:docMk/>
            <pc:sldMk cId="1809967567" sldId="630"/>
            <ac:spMk id="7" creationId="{A8A387E8-7EA9-470E-920F-E82F918C70DD}"/>
          </ac:spMkLst>
        </pc:spChg>
        <pc:spChg chg="del mod">
          <ac:chgData name="Titouan Levard" userId="2ae6c772-7309-4151-8ac2-9922e3ef4ff9" providerId="ADAL" clId="{84CCF512-60C1-4859-8FB9-BF54C20C59F7}" dt="2022-02-16T14:25:54.201" v="320"/>
          <ac:spMkLst>
            <pc:docMk/>
            <pc:sldMk cId="1809967567" sldId="630"/>
            <ac:spMk id="9" creationId="{C077CBCA-BFF1-4459-8C07-74A598AEFE4C}"/>
          </ac:spMkLst>
        </pc:spChg>
        <pc:spChg chg="mod ord">
          <ac:chgData name="Titouan Levard" userId="2ae6c772-7309-4151-8ac2-9922e3ef4ff9" providerId="ADAL" clId="{84CCF512-60C1-4859-8FB9-BF54C20C59F7}" dt="2022-02-16T17:19:16.840" v="4080" actId="1076"/>
          <ac:spMkLst>
            <pc:docMk/>
            <pc:sldMk cId="1809967567" sldId="630"/>
            <ac:spMk id="11" creationId="{445D43BA-4761-4FF0-A564-07A192E35F2E}"/>
          </ac:spMkLst>
        </pc:spChg>
        <pc:spChg chg="mod ord">
          <ac:chgData name="Titouan Levard" userId="2ae6c772-7309-4151-8ac2-9922e3ef4ff9" providerId="ADAL" clId="{84CCF512-60C1-4859-8FB9-BF54C20C59F7}" dt="2022-02-17T09:03:23.136" v="4557" actId="108"/>
          <ac:spMkLst>
            <pc:docMk/>
            <pc:sldMk cId="1809967567" sldId="630"/>
            <ac:spMk id="12" creationId="{5332F277-D3D8-4C6A-9405-4961F0562893}"/>
          </ac:spMkLst>
        </pc:spChg>
        <pc:spChg chg="mod">
          <ac:chgData name="Titouan Levard" userId="2ae6c772-7309-4151-8ac2-9922e3ef4ff9" providerId="ADAL" clId="{84CCF512-60C1-4859-8FB9-BF54C20C59F7}" dt="2022-02-17T09:03:18.343" v="4556" actId="108"/>
          <ac:spMkLst>
            <pc:docMk/>
            <pc:sldMk cId="1809967567" sldId="630"/>
            <ac:spMk id="13" creationId="{44266452-C6A7-493D-ACC3-31117EE6F8D9}"/>
          </ac:spMkLst>
        </pc:spChg>
        <pc:spChg chg="ord">
          <ac:chgData name="Titouan Levard" userId="2ae6c772-7309-4151-8ac2-9922e3ef4ff9" providerId="ADAL" clId="{84CCF512-60C1-4859-8FB9-BF54C20C59F7}" dt="2022-02-16T14:25:42.957" v="317" actId="167"/>
          <ac:spMkLst>
            <pc:docMk/>
            <pc:sldMk cId="1809967567" sldId="630"/>
            <ac:spMk id="15" creationId="{BE8D84B2-CAD1-4AB6-A5D7-A340A421BF0A}"/>
          </ac:spMkLst>
        </pc:spChg>
        <pc:spChg chg="add mod">
          <ac:chgData name="Titouan Levard" userId="2ae6c772-7309-4151-8ac2-9922e3ef4ff9" providerId="ADAL" clId="{84CCF512-60C1-4859-8FB9-BF54C20C59F7}" dt="2022-02-16T16:46:08.466" v="3479"/>
          <ac:spMkLst>
            <pc:docMk/>
            <pc:sldMk cId="1809967567" sldId="630"/>
            <ac:spMk id="22" creationId="{550671CC-DF10-4CEC-A436-F98A6D51152B}"/>
          </ac:spMkLst>
        </pc:spChg>
        <pc:spChg chg="add mod">
          <ac:chgData name="Titouan Levard" userId="2ae6c772-7309-4151-8ac2-9922e3ef4ff9" providerId="ADAL" clId="{84CCF512-60C1-4859-8FB9-BF54C20C59F7}" dt="2022-02-16T16:46:08.466" v="3479"/>
          <ac:spMkLst>
            <pc:docMk/>
            <pc:sldMk cId="1809967567" sldId="630"/>
            <ac:spMk id="23" creationId="{F498A379-57AE-4D61-B910-8535D279A120}"/>
          </ac:spMkLst>
        </pc:spChg>
        <pc:spChg chg="add mod">
          <ac:chgData name="Titouan Levard" userId="2ae6c772-7309-4151-8ac2-9922e3ef4ff9" providerId="ADAL" clId="{84CCF512-60C1-4859-8FB9-BF54C20C59F7}" dt="2022-02-16T17:28:33.275" v="4479" actId="1076"/>
          <ac:spMkLst>
            <pc:docMk/>
            <pc:sldMk cId="1809967567" sldId="630"/>
            <ac:spMk id="24" creationId="{7CC83037-A347-4E8C-BE70-454F8D5B53B3}"/>
          </ac:spMkLst>
        </pc:spChg>
        <pc:picChg chg="del mod">
          <ac:chgData name="Titouan Levard" userId="2ae6c772-7309-4151-8ac2-9922e3ef4ff9" providerId="ADAL" clId="{84CCF512-60C1-4859-8FB9-BF54C20C59F7}" dt="2022-02-16T15:41:19.853" v="2397" actId="478"/>
          <ac:picMkLst>
            <pc:docMk/>
            <pc:sldMk cId="1809967567" sldId="630"/>
            <ac:picMk id="8" creationId="{3C96F4A6-1EC5-4545-B6B5-73E07E7E4AA9}"/>
          </ac:picMkLst>
        </pc:picChg>
        <pc:picChg chg="del mod ord">
          <ac:chgData name="Titouan Levard" userId="2ae6c772-7309-4151-8ac2-9922e3ef4ff9" providerId="ADAL" clId="{84CCF512-60C1-4859-8FB9-BF54C20C59F7}" dt="2022-02-16T15:41:21.123" v="2398" actId="478"/>
          <ac:picMkLst>
            <pc:docMk/>
            <pc:sldMk cId="1809967567" sldId="630"/>
            <ac:picMk id="10" creationId="{E46614F9-D21A-47B0-B313-22971F441B8C}"/>
          </ac:picMkLst>
        </pc:picChg>
        <pc:picChg chg="add mod">
          <ac:chgData name="Titouan Levard" userId="2ae6c772-7309-4151-8ac2-9922e3ef4ff9" providerId="ADAL" clId="{84CCF512-60C1-4859-8FB9-BF54C20C59F7}" dt="2022-02-16T16:46:08.466" v="3479"/>
          <ac:picMkLst>
            <pc:docMk/>
            <pc:sldMk cId="1809967567" sldId="630"/>
            <ac:picMk id="16" creationId="{BEF5D16D-F76B-459B-9DBF-F65E000E4F06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30:30.018" v="4493" actId="1076"/>
        <pc:sldMkLst>
          <pc:docMk/>
          <pc:sldMk cId="3218813566" sldId="631"/>
        </pc:sldMkLst>
        <pc:spChg chg="mod">
          <ac:chgData name="Titouan Levard" userId="2ae6c772-7309-4151-8ac2-9922e3ef4ff9" providerId="ADAL" clId="{84CCF512-60C1-4859-8FB9-BF54C20C59F7}" dt="2022-02-16T17:30:30.018" v="4493" actId="1076"/>
          <ac:spMkLst>
            <pc:docMk/>
            <pc:sldMk cId="3218813566" sldId="631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24:00.089" v="3013" actId="478"/>
          <ac:spMkLst>
            <pc:docMk/>
            <pc:sldMk cId="3218813566" sldId="631"/>
            <ac:spMk id="7" creationId="{7C940EB4-4391-47CF-8D94-814D2E6D2354}"/>
          </ac:spMkLst>
        </pc:spChg>
        <pc:spChg chg="del mod">
          <ac:chgData name="Titouan Levard" userId="2ae6c772-7309-4151-8ac2-9922e3ef4ff9" providerId="ADAL" clId="{84CCF512-60C1-4859-8FB9-BF54C20C59F7}" dt="2022-02-16T16:24:13.832" v="3021"/>
          <ac:spMkLst>
            <pc:docMk/>
            <pc:sldMk cId="3218813566" sldId="631"/>
            <ac:spMk id="9" creationId="{F94E260E-EB17-4B9E-A244-22EEE03059FA}"/>
          </ac:spMkLst>
        </pc:spChg>
        <pc:spChg chg="mod">
          <ac:chgData name="Titouan Levard" userId="2ae6c772-7309-4151-8ac2-9922e3ef4ff9" providerId="ADAL" clId="{84CCF512-60C1-4859-8FB9-BF54C20C59F7}" dt="2022-02-16T17:15:19.837" v="4007" actId="1076"/>
          <ac:spMkLst>
            <pc:docMk/>
            <pc:sldMk cId="3218813566" sldId="631"/>
            <ac:spMk id="11" creationId="{4B023B58-A409-47AA-AE1A-54224D028F92}"/>
          </ac:spMkLst>
        </pc:spChg>
        <pc:spChg chg="mod">
          <ac:chgData name="Titouan Levard" userId="2ae6c772-7309-4151-8ac2-9922e3ef4ff9" providerId="ADAL" clId="{84CCF512-60C1-4859-8FB9-BF54C20C59F7}" dt="2022-02-16T16:30:59.844" v="3193" actId="20577"/>
          <ac:spMkLst>
            <pc:docMk/>
            <pc:sldMk cId="3218813566" sldId="631"/>
            <ac:spMk id="12" creationId="{082344B7-87E3-4F7F-9E44-862529D5253B}"/>
          </ac:spMkLst>
        </pc:spChg>
        <pc:spChg chg="del mod">
          <ac:chgData name="Titouan Levard" userId="2ae6c772-7309-4151-8ac2-9922e3ef4ff9" providerId="ADAL" clId="{84CCF512-60C1-4859-8FB9-BF54C20C59F7}" dt="2022-02-16T16:01:25.764" v="2737" actId="478"/>
          <ac:spMkLst>
            <pc:docMk/>
            <pc:sldMk cId="3218813566" sldId="631"/>
            <ac:spMk id="16" creationId="{D68CFC53-4AE7-498F-A012-55A4627D4ECF}"/>
          </ac:spMkLst>
        </pc:spChg>
        <pc:spChg chg="del">
          <ac:chgData name="Titouan Levard" userId="2ae6c772-7309-4151-8ac2-9922e3ef4ff9" providerId="ADAL" clId="{84CCF512-60C1-4859-8FB9-BF54C20C59F7}" dt="2022-02-16T16:29:04.383" v="3112" actId="478"/>
          <ac:spMkLst>
            <pc:docMk/>
            <pc:sldMk cId="3218813566" sldId="631"/>
            <ac:spMk id="18" creationId="{4679A22E-7E07-49F1-A3BB-2EF40CA4B82F}"/>
          </ac:spMkLst>
        </pc:spChg>
        <pc:spChg chg="mod">
          <ac:chgData name="Titouan Levard" userId="2ae6c772-7309-4151-8ac2-9922e3ef4ff9" providerId="ADAL" clId="{84CCF512-60C1-4859-8FB9-BF54C20C59F7}" dt="2022-02-16T17:15:15.152" v="4006" actId="1076"/>
          <ac:spMkLst>
            <pc:docMk/>
            <pc:sldMk cId="3218813566" sldId="631"/>
            <ac:spMk id="19" creationId="{96361DF5-706F-4CCF-A6F0-5D6831216C25}"/>
          </ac:spMkLst>
        </pc:spChg>
        <pc:spChg chg="add mod">
          <ac:chgData name="Titouan Levard" userId="2ae6c772-7309-4151-8ac2-9922e3ef4ff9" providerId="ADAL" clId="{84CCF512-60C1-4859-8FB9-BF54C20C59F7}" dt="2022-02-16T16:46:43.234" v="3486"/>
          <ac:spMkLst>
            <pc:docMk/>
            <pc:sldMk cId="3218813566" sldId="631"/>
            <ac:spMk id="25" creationId="{A53B43E9-A25C-46EA-9125-C75C9194097A}"/>
          </ac:spMkLst>
        </pc:spChg>
        <pc:spChg chg="add mod">
          <ac:chgData name="Titouan Levard" userId="2ae6c772-7309-4151-8ac2-9922e3ef4ff9" providerId="ADAL" clId="{84CCF512-60C1-4859-8FB9-BF54C20C59F7}" dt="2022-02-16T16:46:43.234" v="3486"/>
          <ac:spMkLst>
            <pc:docMk/>
            <pc:sldMk cId="3218813566" sldId="631"/>
            <ac:spMk id="26" creationId="{7878A7F4-1744-4B7F-B3C3-7078EA0F22F8}"/>
          </ac:spMkLst>
        </pc:spChg>
        <pc:picChg chg="del">
          <ac:chgData name="Titouan Levard" userId="2ae6c772-7309-4151-8ac2-9922e3ef4ff9" providerId="ADAL" clId="{84CCF512-60C1-4859-8FB9-BF54C20C59F7}" dt="2022-02-16T15:41:10.089" v="2394" actId="478"/>
          <ac:picMkLst>
            <pc:docMk/>
            <pc:sldMk cId="3218813566" sldId="631"/>
            <ac:picMk id="8" creationId="{4DA84AF9-ACC6-4F7F-95ED-46B05066FEE9}"/>
          </ac:picMkLst>
        </pc:picChg>
        <pc:picChg chg="del">
          <ac:chgData name="Titouan Levard" userId="2ae6c772-7309-4151-8ac2-9922e3ef4ff9" providerId="ADAL" clId="{84CCF512-60C1-4859-8FB9-BF54C20C59F7}" dt="2022-02-16T15:41:11.350" v="2395" actId="478"/>
          <ac:picMkLst>
            <pc:docMk/>
            <pc:sldMk cId="3218813566" sldId="631"/>
            <ac:picMk id="10" creationId="{7393DF6E-8D93-46C3-8B8E-56EC0C1B8464}"/>
          </ac:picMkLst>
        </pc:picChg>
        <pc:picChg chg="add mod">
          <ac:chgData name="Titouan Levard" userId="2ae6c772-7309-4151-8ac2-9922e3ef4ff9" providerId="ADAL" clId="{84CCF512-60C1-4859-8FB9-BF54C20C59F7}" dt="2022-02-16T16:46:43.234" v="3486"/>
          <ac:picMkLst>
            <pc:docMk/>
            <pc:sldMk cId="3218813566" sldId="631"/>
            <ac:picMk id="17" creationId="{131E4CAF-2C56-4F4E-9957-5E09CB91EAA2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31:06.650" v="4496" actId="1076"/>
        <pc:sldMkLst>
          <pc:docMk/>
          <pc:sldMk cId="3609135362" sldId="632"/>
        </pc:sldMkLst>
        <pc:spChg chg="mod">
          <ac:chgData name="Titouan Levard" userId="2ae6c772-7309-4151-8ac2-9922e3ef4ff9" providerId="ADAL" clId="{84CCF512-60C1-4859-8FB9-BF54C20C59F7}" dt="2022-02-16T17:31:06.650" v="4496" actId="1076"/>
          <ac:spMkLst>
            <pc:docMk/>
            <pc:sldMk cId="3609135362" sldId="632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53:24.128" v="3615"/>
          <ac:spMkLst>
            <pc:docMk/>
            <pc:sldMk cId="3609135362" sldId="632"/>
            <ac:spMk id="11" creationId="{3B67CDD7-D87C-4144-B115-C86282532FF7}"/>
          </ac:spMkLst>
        </pc:spChg>
        <pc:spChg chg="del mod">
          <ac:chgData name="Titouan Levard" userId="2ae6c772-7309-4151-8ac2-9922e3ef4ff9" providerId="ADAL" clId="{84CCF512-60C1-4859-8FB9-BF54C20C59F7}" dt="2022-02-16T16:53:24.128" v="3613"/>
          <ac:spMkLst>
            <pc:docMk/>
            <pc:sldMk cId="3609135362" sldId="632"/>
            <ac:spMk id="13" creationId="{F5713DE6-3D88-4788-882E-444E26D6769C}"/>
          </ac:spMkLst>
        </pc:spChg>
        <pc:spChg chg="mod">
          <ac:chgData name="Titouan Levard" userId="2ae6c772-7309-4151-8ac2-9922e3ef4ff9" providerId="ADAL" clId="{84CCF512-60C1-4859-8FB9-BF54C20C59F7}" dt="2022-02-16T17:06:52.723" v="3730" actId="108"/>
          <ac:spMkLst>
            <pc:docMk/>
            <pc:sldMk cId="3609135362" sldId="632"/>
            <ac:spMk id="15" creationId="{BFB9D1E4-1B65-471B-9E47-B208CFE856FB}"/>
          </ac:spMkLst>
        </pc:spChg>
        <pc:spChg chg="mod ord">
          <ac:chgData name="Titouan Levard" userId="2ae6c772-7309-4151-8ac2-9922e3ef4ff9" providerId="ADAL" clId="{84CCF512-60C1-4859-8FB9-BF54C20C59F7}" dt="2022-02-16T14:56:21.714" v="640" actId="167"/>
          <ac:spMkLst>
            <pc:docMk/>
            <pc:sldMk cId="3609135362" sldId="632"/>
            <ac:spMk id="17" creationId="{28476F48-0022-4E5F-99B9-5F2B43D154BA}"/>
          </ac:spMkLst>
        </pc:spChg>
        <pc:spChg chg="mod">
          <ac:chgData name="Titouan Levard" userId="2ae6c772-7309-4151-8ac2-9922e3ef4ff9" providerId="ADAL" clId="{84CCF512-60C1-4859-8FB9-BF54C20C59F7}" dt="2022-02-16T16:54:10.927" v="3621" actId="14100"/>
          <ac:spMkLst>
            <pc:docMk/>
            <pc:sldMk cId="3609135362" sldId="632"/>
            <ac:spMk id="20" creationId="{BF0E1AA7-B187-43AB-830E-E46D9A7D7506}"/>
          </ac:spMkLst>
        </pc:spChg>
        <pc:spChg chg="add mod ord">
          <ac:chgData name="Titouan Levard" userId="2ae6c772-7309-4151-8ac2-9922e3ef4ff9" providerId="ADAL" clId="{84CCF512-60C1-4859-8FB9-BF54C20C59F7}" dt="2022-02-16T16:47:06.364" v="3491" actId="167"/>
          <ac:spMkLst>
            <pc:docMk/>
            <pc:sldMk cId="3609135362" sldId="632"/>
            <ac:spMk id="27" creationId="{590325CC-123A-4128-B85E-F2AB7BFF3F48}"/>
          </ac:spMkLst>
        </pc:spChg>
        <pc:spChg chg="add mod ord">
          <ac:chgData name="Titouan Levard" userId="2ae6c772-7309-4151-8ac2-9922e3ef4ff9" providerId="ADAL" clId="{84CCF512-60C1-4859-8FB9-BF54C20C59F7}" dt="2022-02-16T16:47:06.364" v="3491" actId="167"/>
          <ac:spMkLst>
            <pc:docMk/>
            <pc:sldMk cId="3609135362" sldId="632"/>
            <ac:spMk id="28" creationId="{77F9DCEC-235C-4027-983D-9F2E9AAB265A}"/>
          </ac:spMkLst>
        </pc:spChg>
        <pc:graphicFrameChg chg="mod">
          <ac:chgData name="Titouan Levard" userId="2ae6c772-7309-4151-8ac2-9922e3ef4ff9" providerId="ADAL" clId="{84CCF512-60C1-4859-8FB9-BF54C20C59F7}" dt="2022-02-16T14:56:34.102" v="641"/>
          <ac:graphicFrameMkLst>
            <pc:docMk/>
            <pc:sldMk cId="3609135362" sldId="632"/>
            <ac:graphicFrameMk id="5" creationId="{8FE8C9A2-03D0-4A55-9E7F-E83E04C3D9EA}"/>
          </ac:graphicFrameMkLst>
        </pc:graphicFrameChg>
        <pc:picChg chg="del">
          <ac:chgData name="Titouan Levard" userId="2ae6c772-7309-4151-8ac2-9922e3ef4ff9" providerId="ADAL" clId="{84CCF512-60C1-4859-8FB9-BF54C20C59F7}" dt="2022-02-16T16:39:14.741" v="3436" actId="478"/>
          <ac:picMkLst>
            <pc:docMk/>
            <pc:sldMk cId="3609135362" sldId="632"/>
            <ac:picMk id="12" creationId="{F34C8410-1A90-42F5-9BB7-59B2EB691072}"/>
          </ac:picMkLst>
        </pc:picChg>
        <pc:picChg chg="del">
          <ac:chgData name="Titouan Levard" userId="2ae6c772-7309-4151-8ac2-9922e3ef4ff9" providerId="ADAL" clId="{84CCF512-60C1-4859-8FB9-BF54C20C59F7}" dt="2022-02-16T16:39:15.810" v="3437" actId="478"/>
          <ac:picMkLst>
            <pc:docMk/>
            <pc:sldMk cId="3609135362" sldId="632"/>
            <ac:picMk id="14" creationId="{87346F85-4644-4F4D-807D-D6DC37EFB7F2}"/>
          </ac:picMkLst>
        </pc:picChg>
        <pc:picChg chg="add mod ord">
          <ac:chgData name="Titouan Levard" userId="2ae6c772-7309-4151-8ac2-9922e3ef4ff9" providerId="ADAL" clId="{84CCF512-60C1-4859-8FB9-BF54C20C59F7}" dt="2022-02-16T16:47:06.364" v="3491" actId="167"/>
          <ac:picMkLst>
            <pc:docMk/>
            <pc:sldMk cId="3609135362" sldId="632"/>
            <ac:picMk id="19" creationId="{D4DF7510-12CA-44C3-832F-3A3EB7EEF10E}"/>
          </ac:picMkLst>
        </pc:picChg>
      </pc:sldChg>
      <pc:sldChg chg="addSp delSp modSp mod modClrScheme chgLayout">
        <pc:chgData name="Titouan Levard" userId="2ae6c772-7309-4151-8ac2-9922e3ef4ff9" providerId="ADAL" clId="{84CCF512-60C1-4859-8FB9-BF54C20C59F7}" dt="2022-02-16T17:30:20.546" v="4492" actId="1076"/>
        <pc:sldMkLst>
          <pc:docMk/>
          <pc:sldMk cId="1488622144" sldId="633"/>
        </pc:sldMkLst>
        <pc:spChg chg="mod">
          <ac:chgData name="Titouan Levard" userId="2ae6c772-7309-4151-8ac2-9922e3ef4ff9" providerId="ADAL" clId="{84CCF512-60C1-4859-8FB9-BF54C20C59F7}" dt="2022-02-16T17:30:20.546" v="4492" actId="1076"/>
          <ac:spMkLst>
            <pc:docMk/>
            <pc:sldMk cId="1488622144" sldId="633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5:35:21.748" v="2255" actId="478"/>
          <ac:spMkLst>
            <pc:docMk/>
            <pc:sldMk cId="1488622144" sldId="633"/>
            <ac:spMk id="8" creationId="{AE3D0F86-1FC6-4C02-9E27-AA1208672261}"/>
          </ac:spMkLst>
        </pc:spChg>
        <pc:spChg chg="del mod">
          <ac:chgData name="Titouan Levard" userId="2ae6c772-7309-4151-8ac2-9922e3ef4ff9" providerId="ADAL" clId="{84CCF512-60C1-4859-8FB9-BF54C20C59F7}" dt="2022-02-16T15:35:34.014" v="2262" actId="478"/>
          <ac:spMkLst>
            <pc:docMk/>
            <pc:sldMk cId="1488622144" sldId="633"/>
            <ac:spMk id="10" creationId="{703C2893-922B-48D5-A4F4-816FE9F3B0E5}"/>
          </ac:spMkLst>
        </pc:spChg>
        <pc:spChg chg="mod ord">
          <ac:chgData name="Titouan Levard" userId="2ae6c772-7309-4151-8ac2-9922e3ef4ff9" providerId="ADAL" clId="{84CCF512-60C1-4859-8FB9-BF54C20C59F7}" dt="2022-02-16T17:18:22.070" v="4067" actId="1076"/>
          <ac:spMkLst>
            <pc:docMk/>
            <pc:sldMk cId="1488622144" sldId="633"/>
            <ac:spMk id="13" creationId="{F7FB24CF-DDD1-4C25-834F-8768A1B37BBA}"/>
          </ac:spMkLst>
        </pc:spChg>
        <pc:spChg chg="mod">
          <ac:chgData name="Titouan Levard" userId="2ae6c772-7309-4151-8ac2-9922e3ef4ff9" providerId="ADAL" clId="{84CCF512-60C1-4859-8FB9-BF54C20C59F7}" dt="2022-02-16T16:00:21.143" v="2733" actId="403"/>
          <ac:spMkLst>
            <pc:docMk/>
            <pc:sldMk cId="1488622144" sldId="633"/>
            <ac:spMk id="14" creationId="{DB819AED-9404-49F3-958E-3286437006B3}"/>
          </ac:spMkLst>
        </pc:spChg>
        <pc:spChg chg="del mod">
          <ac:chgData name="Titouan Levard" userId="2ae6c772-7309-4151-8ac2-9922e3ef4ff9" providerId="ADAL" clId="{84CCF512-60C1-4859-8FB9-BF54C20C59F7}" dt="2022-02-16T15:33:47.710" v="2199" actId="478"/>
          <ac:spMkLst>
            <pc:docMk/>
            <pc:sldMk cId="1488622144" sldId="633"/>
            <ac:spMk id="15" creationId="{6A615A4F-9A46-4762-A8E6-3934B26BB03D}"/>
          </ac:spMkLst>
        </pc:spChg>
        <pc:spChg chg="mod">
          <ac:chgData name="Titouan Levard" userId="2ae6c772-7309-4151-8ac2-9922e3ef4ff9" providerId="ADAL" clId="{84CCF512-60C1-4859-8FB9-BF54C20C59F7}" dt="2022-02-16T15:59:38.372" v="2730" actId="1076"/>
          <ac:spMkLst>
            <pc:docMk/>
            <pc:sldMk cId="1488622144" sldId="633"/>
            <ac:spMk id="18" creationId="{56E900B0-B10F-44FC-A2A1-5786C461635B}"/>
          </ac:spMkLst>
        </pc:spChg>
        <pc:spChg chg="mod">
          <ac:chgData name="Titouan Levard" userId="2ae6c772-7309-4151-8ac2-9922e3ef4ff9" providerId="ADAL" clId="{84CCF512-60C1-4859-8FB9-BF54C20C59F7}" dt="2022-02-16T15:59:27.215" v="2728" actId="1035"/>
          <ac:spMkLst>
            <pc:docMk/>
            <pc:sldMk cId="1488622144" sldId="633"/>
            <ac:spMk id="19" creationId="{ADB4E463-4C82-4824-9BE1-9E073DAEC6B4}"/>
          </ac:spMkLst>
        </pc:spChg>
        <pc:spChg chg="del">
          <ac:chgData name="Titouan Levard" userId="2ae6c772-7309-4151-8ac2-9922e3ef4ff9" providerId="ADAL" clId="{84CCF512-60C1-4859-8FB9-BF54C20C59F7}" dt="2022-02-16T15:33:31.305" v="2192" actId="478"/>
          <ac:spMkLst>
            <pc:docMk/>
            <pc:sldMk cId="1488622144" sldId="633"/>
            <ac:spMk id="21" creationId="{45D8175C-96AD-449B-B445-AB0DE6F14D8F}"/>
          </ac:spMkLst>
        </pc:spChg>
        <pc:spChg chg="del">
          <ac:chgData name="Titouan Levard" userId="2ae6c772-7309-4151-8ac2-9922e3ef4ff9" providerId="ADAL" clId="{84CCF512-60C1-4859-8FB9-BF54C20C59F7}" dt="2022-02-16T15:33:29.928" v="2191" actId="478"/>
          <ac:spMkLst>
            <pc:docMk/>
            <pc:sldMk cId="1488622144" sldId="633"/>
            <ac:spMk id="22" creationId="{9B200470-8184-48B7-9C3F-096E7B9A2802}"/>
          </ac:spMkLst>
        </pc:spChg>
        <pc:spChg chg="mod">
          <ac:chgData name="Titouan Levard" userId="2ae6c772-7309-4151-8ac2-9922e3ef4ff9" providerId="ADAL" clId="{84CCF512-60C1-4859-8FB9-BF54C20C59F7}" dt="2022-02-16T15:59:27.215" v="2728" actId="1035"/>
          <ac:spMkLst>
            <pc:docMk/>
            <pc:sldMk cId="1488622144" sldId="633"/>
            <ac:spMk id="23" creationId="{6D6708FE-C0AC-4634-ABCA-323B8BAA4BC8}"/>
          </ac:spMkLst>
        </pc:spChg>
        <pc:spChg chg="mod">
          <ac:chgData name="Titouan Levard" userId="2ae6c772-7309-4151-8ac2-9922e3ef4ff9" providerId="ADAL" clId="{84CCF512-60C1-4859-8FB9-BF54C20C59F7}" dt="2022-02-16T15:59:27.215" v="2728" actId="1035"/>
          <ac:spMkLst>
            <pc:docMk/>
            <pc:sldMk cId="1488622144" sldId="633"/>
            <ac:spMk id="25" creationId="{A0E30B41-D49A-4F2E-AE29-A865400AFD5D}"/>
          </ac:spMkLst>
        </pc:spChg>
        <pc:spChg chg="mod">
          <ac:chgData name="Titouan Levard" userId="2ae6c772-7309-4151-8ac2-9922e3ef4ff9" providerId="ADAL" clId="{84CCF512-60C1-4859-8FB9-BF54C20C59F7}" dt="2022-02-16T15:59:27.215" v="2728" actId="1035"/>
          <ac:spMkLst>
            <pc:docMk/>
            <pc:sldMk cId="1488622144" sldId="633"/>
            <ac:spMk id="26" creationId="{5E271D24-96B3-4F17-AA5B-CA6FB1FAAAC2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38" creationId="{81F5BD1B-B8F8-4047-8636-E02C50856DA8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39" creationId="{57241302-F155-4B58-A0F9-29684699DA98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0" creationId="{93232BCC-7F86-44E1-BE27-D806863F1E21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1" creationId="{9E5553E5-D98D-4004-A2BC-67718A596EBD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2" creationId="{88818B02-1E5C-4C58-AC68-F91D4F113E77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3" creationId="{6C871E44-FA3D-4697-A9E8-90166E2DA544}"/>
          </ac:spMkLst>
        </pc:spChg>
        <pc:spChg chg="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44" creationId="{7B484351-14D9-4855-8036-208F7742F2F5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5" creationId="{E71B35BA-C662-4291-8E07-786A60D9442B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6" creationId="{C0B7F481-71B4-4AD3-9224-9FA8E256A117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7" creationId="{4AB36556-BC1B-43D5-878A-33682CCA23FB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8" creationId="{588A53FD-82C4-4EA5-BB71-422EE2C88F0C}"/>
          </ac:spMkLst>
        </pc:spChg>
        <pc:spChg chg="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49" creationId="{C850B2BA-653C-4B66-9AB5-671E412B9E27}"/>
          </ac:spMkLst>
        </pc:spChg>
        <pc:spChg chg="del">
          <ac:chgData name="Titouan Levard" userId="2ae6c772-7309-4151-8ac2-9922e3ef4ff9" providerId="ADAL" clId="{84CCF512-60C1-4859-8FB9-BF54C20C59F7}" dt="2022-02-16T15:33:32.760" v="2193" actId="478"/>
          <ac:spMkLst>
            <pc:docMk/>
            <pc:sldMk cId="1488622144" sldId="633"/>
            <ac:spMk id="50" creationId="{EDF8EF95-F4F8-4A9D-A7AE-D11095EDC7DB}"/>
          </ac:spMkLst>
        </pc:spChg>
        <pc:spChg chg="add mod">
          <ac:chgData name="Titouan Levard" userId="2ae6c772-7309-4151-8ac2-9922e3ef4ff9" providerId="ADAL" clId="{84CCF512-60C1-4859-8FB9-BF54C20C59F7}" dt="2022-02-16T15:58:59.674" v="2692" actId="1035"/>
          <ac:spMkLst>
            <pc:docMk/>
            <pc:sldMk cId="1488622144" sldId="633"/>
            <ac:spMk id="51" creationId="{75948DE7-3097-4668-9DBF-4DFED6AA00C1}"/>
          </ac:spMkLst>
        </pc:spChg>
        <pc:spChg chg="add 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52" creationId="{D4226CBA-F575-4FDB-9DC5-42B2E49C9E36}"/>
          </ac:spMkLst>
        </pc:spChg>
        <pc:spChg chg="mod ord">
          <ac:chgData name="Titouan Levard" userId="2ae6c772-7309-4151-8ac2-9922e3ef4ff9" providerId="ADAL" clId="{84CCF512-60C1-4859-8FB9-BF54C20C59F7}" dt="2022-02-16T15:42:53.302" v="2429" actId="14100"/>
          <ac:spMkLst>
            <pc:docMk/>
            <pc:sldMk cId="1488622144" sldId="633"/>
            <ac:spMk id="54" creationId="{9AEA1D5C-242D-4FF9-9869-02F5904F88FE}"/>
          </ac:spMkLst>
        </pc:spChg>
        <pc:spChg chg="add 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59" creationId="{75F6DB8B-2EA1-4770-B3C4-F41D886FFCD7}"/>
          </ac:spMkLst>
        </pc:spChg>
        <pc:spChg chg="add mod">
          <ac:chgData name="Titouan Levard" userId="2ae6c772-7309-4151-8ac2-9922e3ef4ff9" providerId="ADAL" clId="{84CCF512-60C1-4859-8FB9-BF54C20C59F7}" dt="2022-02-16T15:59:15.657" v="2717" actId="1036"/>
          <ac:spMkLst>
            <pc:docMk/>
            <pc:sldMk cId="1488622144" sldId="633"/>
            <ac:spMk id="60" creationId="{5DED47A4-ED17-4EAE-B31B-F17CC0CE15A0}"/>
          </ac:spMkLst>
        </pc:spChg>
        <pc:picChg chg="del mod">
          <ac:chgData name="Titouan Levard" userId="2ae6c772-7309-4151-8ac2-9922e3ef4ff9" providerId="ADAL" clId="{84CCF512-60C1-4859-8FB9-BF54C20C59F7}" dt="2022-02-16T15:42:17.122" v="2420" actId="478"/>
          <ac:picMkLst>
            <pc:docMk/>
            <pc:sldMk cId="1488622144" sldId="633"/>
            <ac:picMk id="9" creationId="{6D121189-E7D4-43F3-B901-745146637096}"/>
          </ac:picMkLst>
        </pc:picChg>
        <pc:picChg chg="del mod">
          <ac:chgData name="Titouan Levard" userId="2ae6c772-7309-4151-8ac2-9922e3ef4ff9" providerId="ADAL" clId="{84CCF512-60C1-4859-8FB9-BF54C20C59F7}" dt="2022-02-16T15:42:15.991" v="2419" actId="478"/>
          <ac:picMkLst>
            <pc:docMk/>
            <pc:sldMk cId="1488622144" sldId="633"/>
            <ac:picMk id="11" creationId="{A1B3D33C-5FE4-46F7-89A6-CDBEC125EBC3}"/>
          </ac:picMkLst>
        </pc:picChg>
        <pc:cxnChg chg="mod">
          <ac:chgData name="Titouan Levard" userId="2ae6c772-7309-4151-8ac2-9922e3ef4ff9" providerId="ADAL" clId="{84CCF512-60C1-4859-8FB9-BF54C20C59F7}" dt="2022-02-16T15:59:58.907" v="2732" actId="14100"/>
          <ac:cxnSpMkLst>
            <pc:docMk/>
            <pc:sldMk cId="1488622144" sldId="633"/>
            <ac:cxnSpMk id="7" creationId="{5474D0E7-EC68-46CD-A26E-B0041B1D1522}"/>
          </ac:cxnSpMkLst>
        </pc:cxnChg>
        <pc:cxnChg chg="mod">
          <ac:chgData name="Titouan Levard" userId="2ae6c772-7309-4151-8ac2-9922e3ef4ff9" providerId="ADAL" clId="{84CCF512-60C1-4859-8FB9-BF54C20C59F7}" dt="2022-02-16T15:58:59.674" v="2692" actId="1035"/>
          <ac:cxnSpMkLst>
            <pc:docMk/>
            <pc:sldMk cId="1488622144" sldId="633"/>
            <ac:cxnSpMk id="16" creationId="{D5C2A354-ABDF-4F8F-9599-A67947023008}"/>
          </ac:cxnSpMkLst>
        </pc:cxnChg>
        <pc:cxnChg chg="mod">
          <ac:chgData name="Titouan Levard" userId="2ae6c772-7309-4151-8ac2-9922e3ef4ff9" providerId="ADAL" clId="{84CCF512-60C1-4859-8FB9-BF54C20C59F7}" dt="2022-02-16T15:59:35.390" v="2729" actId="14100"/>
          <ac:cxnSpMkLst>
            <pc:docMk/>
            <pc:sldMk cId="1488622144" sldId="633"/>
            <ac:cxnSpMk id="24" creationId="{1D057F1C-E231-443E-A30E-FDC48EC4D95E}"/>
          </ac:cxnSpMkLst>
        </pc:cxnChg>
        <pc:cxnChg chg="mod">
          <ac:chgData name="Titouan Levard" userId="2ae6c772-7309-4151-8ac2-9922e3ef4ff9" providerId="ADAL" clId="{84CCF512-60C1-4859-8FB9-BF54C20C59F7}" dt="2022-02-16T15:58:59.674" v="2692" actId="1035"/>
          <ac:cxnSpMkLst>
            <pc:docMk/>
            <pc:sldMk cId="1488622144" sldId="633"/>
            <ac:cxnSpMk id="27" creationId="{CE28C443-A14B-4100-B2D5-8516026A9750}"/>
          </ac:cxnSpMkLst>
        </pc:cxnChg>
        <pc:cxnChg chg="mod">
          <ac:chgData name="Titouan Levard" userId="2ae6c772-7309-4151-8ac2-9922e3ef4ff9" providerId="ADAL" clId="{84CCF512-60C1-4859-8FB9-BF54C20C59F7}" dt="2022-02-16T15:58:59.674" v="2692" actId="1035"/>
          <ac:cxnSpMkLst>
            <pc:docMk/>
            <pc:sldMk cId="1488622144" sldId="633"/>
            <ac:cxnSpMk id="30" creationId="{D158FF70-98AE-42E5-B3AF-6718392A7F30}"/>
          </ac:cxnSpMkLst>
        </pc:cxnChg>
        <pc:cxnChg chg="mod">
          <ac:chgData name="Titouan Levard" userId="2ae6c772-7309-4151-8ac2-9922e3ef4ff9" providerId="ADAL" clId="{84CCF512-60C1-4859-8FB9-BF54C20C59F7}" dt="2022-02-16T15:58:59.674" v="2692" actId="1035"/>
          <ac:cxnSpMkLst>
            <pc:docMk/>
            <pc:sldMk cId="1488622144" sldId="633"/>
            <ac:cxnSpMk id="35" creationId="{7C87C0C7-F5AE-42DA-8BBE-ACF468429D4D}"/>
          </ac:cxnSpMkLst>
        </pc:cxnChg>
        <pc:cxnChg chg="del">
          <ac:chgData name="Titouan Levard" userId="2ae6c772-7309-4151-8ac2-9922e3ef4ff9" providerId="ADAL" clId="{84CCF512-60C1-4859-8FB9-BF54C20C59F7}" dt="2022-02-16T15:33:37.105" v="2194" actId="478"/>
          <ac:cxnSpMkLst>
            <pc:docMk/>
            <pc:sldMk cId="1488622144" sldId="633"/>
            <ac:cxnSpMk id="53" creationId="{BFE46F81-32FE-499A-BE8D-AE65BB3B65DD}"/>
          </ac:cxnSpMkLst>
        </pc:cxnChg>
      </pc:sldChg>
      <pc:sldChg chg="addSp delSp modSp mod">
        <pc:chgData name="Titouan Levard" userId="2ae6c772-7309-4151-8ac2-9922e3ef4ff9" providerId="ADAL" clId="{84CCF512-60C1-4859-8FB9-BF54C20C59F7}" dt="2022-02-16T17:38:40.841" v="4547" actId="20577"/>
        <pc:sldMkLst>
          <pc:docMk/>
          <pc:sldMk cId="4226506100" sldId="634"/>
        </pc:sldMkLst>
        <pc:spChg chg="mod">
          <ac:chgData name="Titouan Levard" userId="2ae6c772-7309-4151-8ac2-9922e3ef4ff9" providerId="ADAL" clId="{84CCF512-60C1-4859-8FB9-BF54C20C59F7}" dt="2022-02-16T17:31:19.557" v="4499" actId="1035"/>
          <ac:spMkLst>
            <pc:docMk/>
            <pc:sldMk cId="4226506100" sldId="634"/>
            <ac:spMk id="2" creationId="{E1207A5A-AA5F-A441-9CBE-4C38BF4C2174}"/>
          </ac:spMkLst>
        </pc:spChg>
        <pc:spChg chg="mod">
          <ac:chgData name="Titouan Levard" userId="2ae6c772-7309-4151-8ac2-9922e3ef4ff9" providerId="ADAL" clId="{84CCF512-60C1-4859-8FB9-BF54C20C59F7}" dt="2022-02-16T17:38:03.152" v="4522" actId="20577"/>
          <ac:spMkLst>
            <pc:docMk/>
            <pc:sldMk cId="4226506100" sldId="634"/>
            <ac:spMk id="4" creationId="{5ECE0A97-14D2-4D1E-9A69-8DB1FBD12826}"/>
          </ac:spMkLst>
        </pc:spChg>
        <pc:spChg chg="mod">
          <ac:chgData name="Titouan Levard" userId="2ae6c772-7309-4151-8ac2-9922e3ef4ff9" providerId="ADAL" clId="{84CCF512-60C1-4859-8FB9-BF54C20C59F7}" dt="2022-02-16T16:56:32.919" v="3639" actId="14100"/>
          <ac:spMkLst>
            <pc:docMk/>
            <pc:sldMk cId="4226506100" sldId="634"/>
            <ac:spMk id="26" creationId="{E9BA908C-611F-4A4B-8766-AF21EDF62238}"/>
          </ac:spMkLst>
        </pc:spChg>
        <pc:spChg chg="add mod">
          <ac:chgData name="Titouan Levard" userId="2ae6c772-7309-4151-8ac2-9922e3ef4ff9" providerId="ADAL" clId="{84CCF512-60C1-4859-8FB9-BF54C20C59F7}" dt="2022-02-16T16:47:23.334" v="3492"/>
          <ac:spMkLst>
            <pc:docMk/>
            <pc:sldMk cId="4226506100" sldId="634"/>
            <ac:spMk id="32" creationId="{D9F918F1-9AF1-46A3-896D-3CC93FEA2EB8}"/>
          </ac:spMkLst>
        </pc:spChg>
        <pc:spChg chg="add mod">
          <ac:chgData name="Titouan Levard" userId="2ae6c772-7309-4151-8ac2-9922e3ef4ff9" providerId="ADAL" clId="{84CCF512-60C1-4859-8FB9-BF54C20C59F7}" dt="2022-02-16T16:47:23.334" v="3492"/>
          <ac:spMkLst>
            <pc:docMk/>
            <pc:sldMk cId="4226506100" sldId="634"/>
            <ac:spMk id="33" creationId="{D494C7D8-0F79-4C6B-923C-1D5E54BD596F}"/>
          </ac:spMkLst>
        </pc:spChg>
        <pc:spChg chg="add mod">
          <ac:chgData name="Titouan Levard" userId="2ae6c772-7309-4151-8ac2-9922e3ef4ff9" providerId="ADAL" clId="{84CCF512-60C1-4859-8FB9-BF54C20C59F7}" dt="2022-02-16T17:38:40.841" v="4547" actId="20577"/>
          <ac:spMkLst>
            <pc:docMk/>
            <pc:sldMk cId="4226506100" sldId="634"/>
            <ac:spMk id="35" creationId="{97E65B43-003F-4B3C-BA14-687D52F0A9A5}"/>
          </ac:spMkLst>
        </pc:spChg>
        <pc:spChg chg="del mod">
          <ac:chgData name="Titouan Levard" userId="2ae6c772-7309-4151-8ac2-9922e3ef4ff9" providerId="ADAL" clId="{84CCF512-60C1-4859-8FB9-BF54C20C59F7}" dt="2022-02-16T16:54:36.446" v="3629"/>
          <ac:spMkLst>
            <pc:docMk/>
            <pc:sldMk cId="4226506100" sldId="634"/>
            <ac:spMk id="37" creationId="{D10751DF-CB98-4ED4-9C2D-E505035FF484}"/>
          </ac:spMkLst>
        </pc:spChg>
        <pc:spChg chg="del mod">
          <ac:chgData name="Titouan Levard" userId="2ae6c772-7309-4151-8ac2-9922e3ef4ff9" providerId="ADAL" clId="{84CCF512-60C1-4859-8FB9-BF54C20C59F7}" dt="2022-02-16T16:54:36.429" v="3627" actId="478"/>
          <ac:spMkLst>
            <pc:docMk/>
            <pc:sldMk cId="4226506100" sldId="634"/>
            <ac:spMk id="39" creationId="{3DDEFB59-39AD-4431-96C6-353961F2F3E5}"/>
          </ac:spMkLst>
        </pc:spChg>
        <pc:spChg chg="mod">
          <ac:chgData name="Titouan Levard" userId="2ae6c772-7309-4151-8ac2-9922e3ef4ff9" providerId="ADAL" clId="{84CCF512-60C1-4859-8FB9-BF54C20C59F7}" dt="2022-02-16T17:38:07.177" v="4525" actId="20577"/>
          <ac:spMkLst>
            <pc:docMk/>
            <pc:sldMk cId="4226506100" sldId="634"/>
            <ac:spMk id="41" creationId="{EA2A8D88-E7BF-4EE3-B1F7-BDA1DFACB88E}"/>
          </ac:spMkLst>
        </pc:spChg>
        <pc:spChg chg="mod">
          <ac:chgData name="Titouan Levard" userId="2ae6c772-7309-4151-8ac2-9922e3ef4ff9" providerId="ADAL" clId="{84CCF512-60C1-4859-8FB9-BF54C20C59F7}" dt="2022-02-16T17:38:13.037" v="4526" actId="20577"/>
          <ac:spMkLst>
            <pc:docMk/>
            <pc:sldMk cId="4226506100" sldId="634"/>
            <ac:spMk id="43" creationId="{3910D066-9950-4430-8B2C-B672509BA930}"/>
          </ac:spMkLst>
        </pc:spChg>
        <pc:spChg chg="mod">
          <ac:chgData name="Titouan Levard" userId="2ae6c772-7309-4151-8ac2-9922e3ef4ff9" providerId="ADAL" clId="{84CCF512-60C1-4859-8FB9-BF54C20C59F7}" dt="2022-02-16T16:56:41.414" v="3640" actId="1076"/>
          <ac:spMkLst>
            <pc:docMk/>
            <pc:sldMk cId="4226506100" sldId="634"/>
            <ac:spMk id="45" creationId="{72DA8135-38FA-4A14-9A76-779D7C381A8C}"/>
          </ac:spMkLst>
        </pc:spChg>
        <pc:spChg chg="mod">
          <ac:chgData name="Titouan Levard" userId="2ae6c772-7309-4151-8ac2-9922e3ef4ff9" providerId="ADAL" clId="{84CCF512-60C1-4859-8FB9-BF54C20C59F7}" dt="2022-02-16T17:38:16.136" v="4527" actId="20577"/>
          <ac:spMkLst>
            <pc:docMk/>
            <pc:sldMk cId="4226506100" sldId="634"/>
            <ac:spMk id="50" creationId="{9BE53BC1-30D8-4030-903D-8D951F0AD35E}"/>
          </ac:spMkLst>
        </pc:spChg>
        <pc:spChg chg="mod">
          <ac:chgData name="Titouan Levard" userId="2ae6c772-7309-4151-8ac2-9922e3ef4ff9" providerId="ADAL" clId="{84CCF512-60C1-4859-8FB9-BF54C20C59F7}" dt="2022-02-16T16:22:41.369" v="2988" actId="1076"/>
          <ac:spMkLst>
            <pc:docMk/>
            <pc:sldMk cId="4226506100" sldId="634"/>
            <ac:spMk id="55" creationId="{16FAE39C-9765-4DB3-AB8C-C1E1FF4A2CB9}"/>
          </ac:spMkLst>
        </pc:spChg>
        <pc:spChg chg="mod">
          <ac:chgData name="Titouan Levard" userId="2ae6c772-7309-4151-8ac2-9922e3ef4ff9" providerId="ADAL" clId="{84CCF512-60C1-4859-8FB9-BF54C20C59F7}" dt="2022-02-16T16:23:02.366" v="3009" actId="1076"/>
          <ac:spMkLst>
            <pc:docMk/>
            <pc:sldMk cId="4226506100" sldId="634"/>
            <ac:spMk id="56" creationId="{6728C444-F92A-48BB-82CC-EE4167BD314A}"/>
          </ac:spMkLst>
        </pc:spChg>
        <pc:spChg chg="mod">
          <ac:chgData name="Titouan Levard" userId="2ae6c772-7309-4151-8ac2-9922e3ef4ff9" providerId="ADAL" clId="{84CCF512-60C1-4859-8FB9-BF54C20C59F7}" dt="2022-02-16T17:38:29.546" v="4533" actId="1076"/>
          <ac:spMkLst>
            <pc:docMk/>
            <pc:sldMk cId="4226506100" sldId="634"/>
            <ac:spMk id="58" creationId="{65883DF2-427F-4BFE-8AFE-6F4A14CDA5D2}"/>
          </ac:spMkLst>
        </pc:spChg>
        <pc:spChg chg="mod">
          <ac:chgData name="Titouan Levard" userId="2ae6c772-7309-4151-8ac2-9922e3ef4ff9" providerId="ADAL" clId="{84CCF512-60C1-4859-8FB9-BF54C20C59F7}" dt="2022-02-16T17:38:23.551" v="4530" actId="20577"/>
          <ac:spMkLst>
            <pc:docMk/>
            <pc:sldMk cId="4226506100" sldId="634"/>
            <ac:spMk id="59" creationId="{A390963D-3914-48CF-9B03-280F72E7C8D5}"/>
          </ac:spMkLst>
        </pc:spChg>
        <pc:spChg chg="mod">
          <ac:chgData name="Titouan Levard" userId="2ae6c772-7309-4151-8ac2-9922e3ef4ff9" providerId="ADAL" clId="{84CCF512-60C1-4859-8FB9-BF54C20C59F7}" dt="2022-02-16T17:38:21.681" v="4529" actId="20577"/>
          <ac:spMkLst>
            <pc:docMk/>
            <pc:sldMk cId="4226506100" sldId="634"/>
            <ac:spMk id="60" creationId="{26AABD07-E286-4EDB-A060-B320BF3826EB}"/>
          </ac:spMkLst>
        </pc:spChg>
        <pc:spChg chg="mod">
          <ac:chgData name="Titouan Levard" userId="2ae6c772-7309-4151-8ac2-9922e3ef4ff9" providerId="ADAL" clId="{84CCF512-60C1-4859-8FB9-BF54C20C59F7}" dt="2022-02-16T17:38:18.689" v="4528" actId="20577"/>
          <ac:spMkLst>
            <pc:docMk/>
            <pc:sldMk cId="4226506100" sldId="634"/>
            <ac:spMk id="64" creationId="{7272634E-60A0-436B-801A-2F36F519B95C}"/>
          </ac:spMkLst>
        </pc:spChg>
        <pc:picChg chg="add mod">
          <ac:chgData name="Titouan Levard" userId="2ae6c772-7309-4151-8ac2-9922e3ef4ff9" providerId="ADAL" clId="{84CCF512-60C1-4859-8FB9-BF54C20C59F7}" dt="2022-02-16T16:47:23.334" v="3492"/>
          <ac:picMkLst>
            <pc:docMk/>
            <pc:sldMk cId="4226506100" sldId="634"/>
            <ac:picMk id="31" creationId="{A24D89E4-19F8-4630-A3A3-0F8931CDD05E}"/>
          </ac:picMkLst>
        </pc:picChg>
        <pc:picChg chg="del">
          <ac:chgData name="Titouan Levard" userId="2ae6c772-7309-4151-8ac2-9922e3ef4ff9" providerId="ADAL" clId="{84CCF512-60C1-4859-8FB9-BF54C20C59F7}" dt="2022-02-16T16:39:09.593" v="3434" actId="478"/>
          <ac:picMkLst>
            <pc:docMk/>
            <pc:sldMk cId="4226506100" sldId="634"/>
            <ac:picMk id="38" creationId="{23AE0B52-1CC1-4935-908D-380304810E92}"/>
          </ac:picMkLst>
        </pc:picChg>
        <pc:picChg chg="del">
          <ac:chgData name="Titouan Levard" userId="2ae6c772-7309-4151-8ac2-9922e3ef4ff9" providerId="ADAL" clId="{84CCF512-60C1-4859-8FB9-BF54C20C59F7}" dt="2022-02-16T16:39:10.791" v="3435" actId="478"/>
          <ac:picMkLst>
            <pc:docMk/>
            <pc:sldMk cId="4226506100" sldId="634"/>
            <ac:picMk id="40" creationId="{197EF10A-DA39-4D0C-B21D-5DFD3E0A75B1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7T09:37:38.947" v="4563" actId="20577"/>
        <pc:sldMkLst>
          <pc:docMk/>
          <pc:sldMk cId="2278599501" sldId="635"/>
        </pc:sldMkLst>
        <pc:spChg chg="mod">
          <ac:chgData name="Titouan Levard" userId="2ae6c772-7309-4151-8ac2-9922e3ef4ff9" providerId="ADAL" clId="{84CCF512-60C1-4859-8FB9-BF54C20C59F7}" dt="2022-02-16T17:30:40.399" v="4494" actId="1076"/>
          <ac:spMkLst>
            <pc:docMk/>
            <pc:sldMk cId="2278599501" sldId="635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41:42.640" v="3445" actId="478"/>
          <ac:spMkLst>
            <pc:docMk/>
            <pc:sldMk cId="2278599501" sldId="635"/>
            <ac:spMk id="5" creationId="{209A5526-EEB5-46DD-9AEF-8EBF859F9236}"/>
          </ac:spMkLst>
        </pc:spChg>
        <pc:spChg chg="del mod">
          <ac:chgData name="Titouan Levard" userId="2ae6c772-7309-4151-8ac2-9922e3ef4ff9" providerId="ADAL" clId="{84CCF512-60C1-4859-8FB9-BF54C20C59F7}" dt="2022-02-16T16:41:59.843" v="3455" actId="478"/>
          <ac:spMkLst>
            <pc:docMk/>
            <pc:sldMk cId="2278599501" sldId="635"/>
            <ac:spMk id="7" creationId="{2CCA7CEC-4EFF-4F6B-8E11-67E2701C9FF0}"/>
          </ac:spMkLst>
        </pc:spChg>
        <pc:spChg chg="mod">
          <ac:chgData name="Titouan Levard" userId="2ae6c772-7309-4151-8ac2-9922e3ef4ff9" providerId="ADAL" clId="{84CCF512-60C1-4859-8FB9-BF54C20C59F7}" dt="2022-02-16T17:18:08.425" v="4064" actId="1076"/>
          <ac:spMkLst>
            <pc:docMk/>
            <pc:sldMk cId="2278599501" sldId="635"/>
            <ac:spMk id="9" creationId="{291330E0-0A0C-49E5-A7A0-6D04F7B963B7}"/>
          </ac:spMkLst>
        </pc:spChg>
        <pc:spChg chg="mod">
          <ac:chgData name="Titouan Levard" userId="2ae6c772-7309-4151-8ac2-9922e3ef4ff9" providerId="ADAL" clId="{84CCF512-60C1-4859-8FB9-BF54C20C59F7}" dt="2022-02-17T09:37:38.947" v="4563" actId="20577"/>
          <ac:spMkLst>
            <pc:docMk/>
            <pc:sldMk cId="2278599501" sldId="635"/>
            <ac:spMk id="10" creationId="{424EC07C-2BAC-45DC-86C4-B83F3A080FF0}"/>
          </ac:spMkLst>
        </pc:spChg>
        <pc:spChg chg="del mod">
          <ac:chgData name="Titouan Levard" userId="2ae6c772-7309-4151-8ac2-9922e3ef4ff9" providerId="ADAL" clId="{84CCF512-60C1-4859-8FB9-BF54C20C59F7}" dt="2022-02-16T16:26:40.639" v="3085" actId="478"/>
          <ac:spMkLst>
            <pc:docMk/>
            <pc:sldMk cId="2278599501" sldId="635"/>
            <ac:spMk id="13" creationId="{AAA044E4-0454-45D8-AC6E-C0CB222B06BC}"/>
          </ac:spMkLst>
        </pc:spChg>
        <pc:spChg chg="del">
          <ac:chgData name="Titouan Levard" userId="2ae6c772-7309-4151-8ac2-9922e3ef4ff9" providerId="ADAL" clId="{84CCF512-60C1-4859-8FB9-BF54C20C59F7}" dt="2022-02-16T16:26:22.509" v="3077" actId="478"/>
          <ac:spMkLst>
            <pc:docMk/>
            <pc:sldMk cId="2278599501" sldId="635"/>
            <ac:spMk id="14" creationId="{A89FA89B-83EC-49F2-B2AD-02659EB40076}"/>
          </ac:spMkLst>
        </pc:spChg>
        <pc:spChg chg="del">
          <ac:chgData name="Titouan Levard" userId="2ae6c772-7309-4151-8ac2-9922e3ef4ff9" providerId="ADAL" clId="{84CCF512-60C1-4859-8FB9-BF54C20C59F7}" dt="2022-02-16T16:26:25.133" v="3079" actId="478"/>
          <ac:spMkLst>
            <pc:docMk/>
            <pc:sldMk cId="2278599501" sldId="635"/>
            <ac:spMk id="15" creationId="{3863C165-F92A-47B9-AA32-A5F1781B0880}"/>
          </ac:spMkLst>
        </pc:spChg>
        <pc:spChg chg="del mod">
          <ac:chgData name="Titouan Levard" userId="2ae6c772-7309-4151-8ac2-9922e3ef4ff9" providerId="ADAL" clId="{84CCF512-60C1-4859-8FB9-BF54C20C59F7}" dt="2022-02-16T16:26:23.834" v="3078" actId="478"/>
          <ac:spMkLst>
            <pc:docMk/>
            <pc:sldMk cId="2278599501" sldId="635"/>
            <ac:spMk id="18" creationId="{D1536F87-EFAE-42DD-BB93-C566F3596A30}"/>
          </ac:spMkLst>
        </pc:spChg>
        <pc:spChg chg="mod">
          <ac:chgData name="Titouan Levard" userId="2ae6c772-7309-4151-8ac2-9922e3ef4ff9" providerId="ADAL" clId="{84CCF512-60C1-4859-8FB9-BF54C20C59F7}" dt="2022-02-16T17:15:44.439" v="4022" actId="1076"/>
          <ac:spMkLst>
            <pc:docMk/>
            <pc:sldMk cId="2278599501" sldId="635"/>
            <ac:spMk id="20" creationId="{9B9CB6C4-7B37-48A7-93CA-83AA3F20C663}"/>
          </ac:spMkLst>
        </pc:spChg>
        <pc:spChg chg="add mod">
          <ac:chgData name="Titouan Levard" userId="2ae6c772-7309-4151-8ac2-9922e3ef4ff9" providerId="ADAL" clId="{84CCF512-60C1-4859-8FB9-BF54C20C59F7}" dt="2022-02-16T16:46:50" v="3487"/>
          <ac:spMkLst>
            <pc:docMk/>
            <pc:sldMk cId="2278599501" sldId="635"/>
            <ac:spMk id="28" creationId="{ED2A19AD-C102-4453-8802-DB1B87D04DB9}"/>
          </ac:spMkLst>
        </pc:spChg>
        <pc:spChg chg="add mod">
          <ac:chgData name="Titouan Levard" userId="2ae6c772-7309-4151-8ac2-9922e3ef4ff9" providerId="ADAL" clId="{84CCF512-60C1-4859-8FB9-BF54C20C59F7}" dt="2022-02-16T16:46:50" v="3487"/>
          <ac:spMkLst>
            <pc:docMk/>
            <pc:sldMk cId="2278599501" sldId="635"/>
            <ac:spMk id="29" creationId="{82C845ED-AC85-4EB3-82E7-AFF6621AE062}"/>
          </ac:spMkLst>
        </pc:spChg>
        <pc:picChg chg="del">
          <ac:chgData name="Titouan Levard" userId="2ae6c772-7309-4151-8ac2-9922e3ef4ff9" providerId="ADAL" clId="{84CCF512-60C1-4859-8FB9-BF54C20C59F7}" dt="2022-02-16T15:41:06.220" v="2392" actId="478"/>
          <ac:picMkLst>
            <pc:docMk/>
            <pc:sldMk cId="2278599501" sldId="635"/>
            <ac:picMk id="6" creationId="{5FA8428B-681E-422D-9891-038F4F4E8871}"/>
          </ac:picMkLst>
        </pc:picChg>
        <pc:picChg chg="del">
          <ac:chgData name="Titouan Levard" userId="2ae6c772-7309-4151-8ac2-9922e3ef4ff9" providerId="ADAL" clId="{84CCF512-60C1-4859-8FB9-BF54C20C59F7}" dt="2022-02-16T15:41:07.318" v="2393" actId="478"/>
          <ac:picMkLst>
            <pc:docMk/>
            <pc:sldMk cId="2278599501" sldId="635"/>
            <ac:picMk id="8" creationId="{93144EA1-4BAA-49CF-84FA-3B4608C888B8}"/>
          </ac:picMkLst>
        </pc:picChg>
        <pc:picChg chg="add mod">
          <ac:chgData name="Titouan Levard" userId="2ae6c772-7309-4151-8ac2-9922e3ef4ff9" providerId="ADAL" clId="{84CCF512-60C1-4859-8FB9-BF54C20C59F7}" dt="2022-02-16T16:46:50" v="3487"/>
          <ac:picMkLst>
            <pc:docMk/>
            <pc:sldMk cId="2278599501" sldId="635"/>
            <ac:picMk id="27" creationId="{3655F196-B3A5-4850-BC7D-AA0CF6C6DC71}"/>
          </ac:picMkLst>
        </pc:picChg>
        <pc:cxnChg chg="del">
          <ac:chgData name="Titouan Levard" userId="2ae6c772-7309-4151-8ac2-9922e3ef4ff9" providerId="ADAL" clId="{84CCF512-60C1-4859-8FB9-BF54C20C59F7}" dt="2022-02-16T16:26:41.852" v="3086" actId="478"/>
          <ac:cxnSpMkLst>
            <pc:docMk/>
            <pc:sldMk cId="2278599501" sldId="635"/>
            <ac:cxnSpMk id="17" creationId="{03278190-7FEA-499C-BFE5-D592A5F79134}"/>
          </ac:cxnSpMkLst>
        </pc:cxnChg>
      </pc:sldChg>
      <pc:sldChg chg="addSp delSp modSp mod">
        <pc:chgData name="Titouan Levard" userId="2ae6c772-7309-4151-8ac2-9922e3ef4ff9" providerId="ADAL" clId="{84CCF512-60C1-4859-8FB9-BF54C20C59F7}" dt="2022-02-17T08:08:52.693" v="4555" actId="207"/>
        <pc:sldMkLst>
          <pc:docMk/>
          <pc:sldMk cId="2877485122" sldId="636"/>
        </pc:sldMkLst>
        <pc:spChg chg="mod">
          <ac:chgData name="Titouan Levard" userId="2ae6c772-7309-4151-8ac2-9922e3ef4ff9" providerId="ADAL" clId="{84CCF512-60C1-4859-8FB9-BF54C20C59F7}" dt="2022-02-16T17:32:01.647" v="4500" actId="1076"/>
          <ac:spMkLst>
            <pc:docMk/>
            <pc:sldMk cId="2877485122" sldId="636"/>
            <ac:spMk id="2" creationId="{E1207A5A-AA5F-A441-9CBE-4C38BF4C2174}"/>
          </ac:spMkLst>
        </pc:spChg>
        <pc:spChg chg="mod">
          <ac:chgData name="Titouan Levard" userId="2ae6c772-7309-4151-8ac2-9922e3ef4ff9" providerId="ADAL" clId="{84CCF512-60C1-4859-8FB9-BF54C20C59F7}" dt="2022-02-16T12:59:31.112" v="188" actId="14100"/>
          <ac:spMkLst>
            <pc:docMk/>
            <pc:sldMk cId="2877485122" sldId="636"/>
            <ac:spMk id="3" creationId="{420C1FE7-9106-4656-8988-D7AE8DB1D873}"/>
          </ac:spMkLst>
        </pc:spChg>
        <pc:spChg chg="add del mod">
          <ac:chgData name="Titouan Levard" userId="2ae6c772-7309-4151-8ac2-9922e3ef4ff9" providerId="ADAL" clId="{84CCF512-60C1-4859-8FB9-BF54C20C59F7}" dt="2022-02-16T12:59:21.879" v="187" actId="478"/>
          <ac:spMkLst>
            <pc:docMk/>
            <pc:sldMk cId="2877485122" sldId="636"/>
            <ac:spMk id="4" creationId="{8F3762D8-906D-48F0-B019-0025D3830E36}"/>
          </ac:spMkLst>
        </pc:spChg>
        <pc:spChg chg="mod">
          <ac:chgData name="Titouan Levard" userId="2ae6c772-7309-4151-8ac2-9922e3ef4ff9" providerId="ADAL" clId="{84CCF512-60C1-4859-8FB9-BF54C20C59F7}" dt="2022-02-16T12:59:31.112" v="188" actId="14100"/>
          <ac:spMkLst>
            <pc:docMk/>
            <pc:sldMk cId="2877485122" sldId="636"/>
            <ac:spMk id="11" creationId="{5F23A2C6-FA77-42A6-BC32-423319A5979A}"/>
          </ac:spMkLst>
        </pc:spChg>
        <pc:spChg chg="mod">
          <ac:chgData name="Titouan Levard" userId="2ae6c772-7309-4151-8ac2-9922e3ef4ff9" providerId="ADAL" clId="{84CCF512-60C1-4859-8FB9-BF54C20C59F7}" dt="2022-02-16T12:52:48.940" v="153" actId="20577"/>
          <ac:spMkLst>
            <pc:docMk/>
            <pc:sldMk cId="2877485122" sldId="636"/>
            <ac:spMk id="15" creationId="{643B7DFB-46F4-47AA-85D7-C1CD4E612EA5}"/>
          </ac:spMkLst>
        </pc:spChg>
        <pc:spChg chg="mod">
          <ac:chgData name="Titouan Levard" userId="2ae6c772-7309-4151-8ac2-9922e3ef4ff9" providerId="ADAL" clId="{84CCF512-60C1-4859-8FB9-BF54C20C59F7}" dt="2022-02-16T12:59:31.112" v="188" actId="14100"/>
          <ac:spMkLst>
            <pc:docMk/>
            <pc:sldMk cId="2877485122" sldId="636"/>
            <ac:spMk id="16" creationId="{482B807E-D1C4-4D4E-83F6-004646528598}"/>
          </ac:spMkLst>
        </pc:spChg>
        <pc:spChg chg="mod">
          <ac:chgData name="Titouan Levard" userId="2ae6c772-7309-4151-8ac2-9922e3ef4ff9" providerId="ADAL" clId="{84CCF512-60C1-4859-8FB9-BF54C20C59F7}" dt="2022-02-16T16:31:43.349" v="3197" actId="207"/>
          <ac:spMkLst>
            <pc:docMk/>
            <pc:sldMk cId="2877485122" sldId="636"/>
            <ac:spMk id="17" creationId="{09FD1F14-6CDE-4AED-95CC-F6EC25AD1107}"/>
          </ac:spMkLst>
        </pc:spChg>
        <pc:spChg chg="mod">
          <ac:chgData name="Titouan Levard" userId="2ae6c772-7309-4151-8ac2-9922e3ef4ff9" providerId="ADAL" clId="{84CCF512-60C1-4859-8FB9-BF54C20C59F7}" dt="2022-02-17T08:08:05.797" v="4551" actId="1076"/>
          <ac:spMkLst>
            <pc:docMk/>
            <pc:sldMk cId="2877485122" sldId="636"/>
            <ac:spMk id="19" creationId="{84814571-1866-41F3-B070-7558C0431657}"/>
          </ac:spMkLst>
        </pc:spChg>
        <pc:spChg chg="mod">
          <ac:chgData name="Titouan Levard" userId="2ae6c772-7309-4151-8ac2-9922e3ef4ff9" providerId="ADAL" clId="{84CCF512-60C1-4859-8FB9-BF54C20C59F7}" dt="2022-02-16T12:58:04.250" v="155" actId="20577"/>
          <ac:spMkLst>
            <pc:docMk/>
            <pc:sldMk cId="2877485122" sldId="636"/>
            <ac:spMk id="21" creationId="{7F5225CB-1927-4B8A-83B0-AD801D556FD8}"/>
          </ac:spMkLst>
        </pc:spChg>
        <pc:spChg chg="mod">
          <ac:chgData name="Titouan Levard" userId="2ae6c772-7309-4151-8ac2-9922e3ef4ff9" providerId="ADAL" clId="{84CCF512-60C1-4859-8FB9-BF54C20C59F7}" dt="2022-02-16T12:58:10.441" v="156" actId="20577"/>
          <ac:spMkLst>
            <pc:docMk/>
            <pc:sldMk cId="2877485122" sldId="636"/>
            <ac:spMk id="22" creationId="{AF8D36A3-FB4B-42AD-A3A2-3C7FC4057B82}"/>
          </ac:spMkLst>
        </pc:spChg>
        <pc:spChg chg="del mod">
          <ac:chgData name="Titouan Levard" userId="2ae6c772-7309-4151-8ac2-9922e3ef4ff9" providerId="ADAL" clId="{84CCF512-60C1-4859-8FB9-BF54C20C59F7}" dt="2022-02-16T17:04:21.611" v="3705" actId="478"/>
          <ac:spMkLst>
            <pc:docMk/>
            <pc:sldMk cId="2877485122" sldId="636"/>
            <ac:spMk id="24" creationId="{501FF336-0442-4E63-A74F-16E1D689AB69}"/>
          </ac:spMkLst>
        </pc:spChg>
        <pc:spChg chg="del mod">
          <ac:chgData name="Titouan Levard" userId="2ae6c772-7309-4151-8ac2-9922e3ef4ff9" providerId="ADAL" clId="{84CCF512-60C1-4859-8FB9-BF54C20C59F7}" dt="2022-02-16T17:04:30.788" v="3710" actId="478"/>
          <ac:spMkLst>
            <pc:docMk/>
            <pc:sldMk cId="2877485122" sldId="636"/>
            <ac:spMk id="26" creationId="{0E4A4A96-D3EA-4B10-BA03-F793128C423D}"/>
          </ac:spMkLst>
        </pc:spChg>
        <pc:spChg chg="mod">
          <ac:chgData name="Titouan Levard" userId="2ae6c772-7309-4151-8ac2-9922e3ef4ff9" providerId="ADAL" clId="{84CCF512-60C1-4859-8FB9-BF54C20C59F7}" dt="2022-02-16T17:17:27.471" v="4044" actId="1076"/>
          <ac:spMkLst>
            <pc:docMk/>
            <pc:sldMk cId="2877485122" sldId="636"/>
            <ac:spMk id="28" creationId="{36A3D68D-7B5E-4F3B-B5E3-D0CE60F26312}"/>
          </ac:spMkLst>
        </pc:spChg>
        <pc:spChg chg="mod">
          <ac:chgData name="Titouan Levard" userId="2ae6c772-7309-4151-8ac2-9922e3ef4ff9" providerId="ADAL" clId="{84CCF512-60C1-4859-8FB9-BF54C20C59F7}" dt="2022-02-17T08:08:26.152" v="4552" actId="207"/>
          <ac:spMkLst>
            <pc:docMk/>
            <pc:sldMk cId="2877485122" sldId="636"/>
            <ac:spMk id="30" creationId="{F26545AC-F43B-4418-AB4F-60CA19A38147}"/>
          </ac:spMkLst>
        </pc:spChg>
        <pc:spChg chg="mod">
          <ac:chgData name="Titouan Levard" userId="2ae6c772-7309-4151-8ac2-9922e3ef4ff9" providerId="ADAL" clId="{84CCF512-60C1-4859-8FB9-BF54C20C59F7}" dt="2022-02-16T12:58:13.589" v="157" actId="20577"/>
          <ac:spMkLst>
            <pc:docMk/>
            <pc:sldMk cId="2877485122" sldId="636"/>
            <ac:spMk id="31" creationId="{2EC2BE89-8ED8-4E16-88F1-73F7105B173E}"/>
          </ac:spMkLst>
        </pc:spChg>
        <pc:spChg chg="mod">
          <ac:chgData name="Titouan Levard" userId="2ae6c772-7309-4151-8ac2-9922e3ef4ff9" providerId="ADAL" clId="{84CCF512-60C1-4859-8FB9-BF54C20C59F7}" dt="2022-02-16T12:58:20.237" v="158" actId="20577"/>
          <ac:spMkLst>
            <pc:docMk/>
            <pc:sldMk cId="2877485122" sldId="636"/>
            <ac:spMk id="33" creationId="{E8FDD61F-E516-45E8-A1D4-15A31574AB03}"/>
          </ac:spMkLst>
        </pc:spChg>
        <pc:spChg chg="mod">
          <ac:chgData name="Titouan Levard" userId="2ae6c772-7309-4151-8ac2-9922e3ef4ff9" providerId="ADAL" clId="{84CCF512-60C1-4859-8FB9-BF54C20C59F7}" dt="2022-02-17T08:08:52.693" v="4555" actId="207"/>
          <ac:spMkLst>
            <pc:docMk/>
            <pc:sldMk cId="2877485122" sldId="636"/>
            <ac:spMk id="36" creationId="{668CCBB6-5584-4C48-8087-8D4A2DD85D0C}"/>
          </ac:spMkLst>
        </pc:spChg>
        <pc:spChg chg="mod">
          <ac:chgData name="Titouan Levard" userId="2ae6c772-7309-4151-8ac2-9922e3ef4ff9" providerId="ADAL" clId="{84CCF512-60C1-4859-8FB9-BF54C20C59F7}" dt="2022-02-17T08:08:43.732" v="4554" actId="207"/>
          <ac:spMkLst>
            <pc:docMk/>
            <pc:sldMk cId="2877485122" sldId="636"/>
            <ac:spMk id="38" creationId="{956326C0-FE5F-40E6-B827-DB36B59D6248}"/>
          </ac:spMkLst>
        </pc:spChg>
        <pc:spChg chg="add mod">
          <ac:chgData name="Titouan Levard" userId="2ae6c772-7309-4151-8ac2-9922e3ef4ff9" providerId="ADAL" clId="{84CCF512-60C1-4859-8FB9-BF54C20C59F7}" dt="2022-02-16T17:44:46.603" v="4550" actId="108"/>
          <ac:spMkLst>
            <pc:docMk/>
            <pc:sldMk cId="2877485122" sldId="636"/>
            <ac:spMk id="39" creationId="{9655A335-FD5C-4306-BD73-44A1022BBD2E}"/>
          </ac:spMkLst>
        </pc:spChg>
        <pc:spChg chg="mod">
          <ac:chgData name="Titouan Levard" userId="2ae6c772-7309-4151-8ac2-9922e3ef4ff9" providerId="ADAL" clId="{84CCF512-60C1-4859-8FB9-BF54C20C59F7}" dt="2022-02-16T17:17:03.909" v="4041" actId="1076"/>
          <ac:spMkLst>
            <pc:docMk/>
            <pc:sldMk cId="2877485122" sldId="636"/>
            <ac:spMk id="40" creationId="{F99D58F9-42A9-4A2D-BB87-56923A363239}"/>
          </ac:spMkLst>
        </pc:spChg>
        <pc:spChg chg="add mod ord">
          <ac:chgData name="Titouan Levard" userId="2ae6c772-7309-4151-8ac2-9922e3ef4ff9" providerId="ADAL" clId="{84CCF512-60C1-4859-8FB9-BF54C20C59F7}" dt="2022-02-16T16:47:30.488" v="3494" actId="167"/>
          <ac:spMkLst>
            <pc:docMk/>
            <pc:sldMk cId="2877485122" sldId="636"/>
            <ac:spMk id="42" creationId="{271F6F93-8749-4720-AC43-CF1263ECDCA7}"/>
          </ac:spMkLst>
        </pc:spChg>
        <pc:spChg chg="add mod ord">
          <ac:chgData name="Titouan Levard" userId="2ae6c772-7309-4151-8ac2-9922e3ef4ff9" providerId="ADAL" clId="{84CCF512-60C1-4859-8FB9-BF54C20C59F7}" dt="2022-02-16T16:47:30.488" v="3494" actId="167"/>
          <ac:spMkLst>
            <pc:docMk/>
            <pc:sldMk cId="2877485122" sldId="636"/>
            <ac:spMk id="43" creationId="{933FBF7E-BB50-45EB-A9E2-276432DA34EE}"/>
          </ac:spMkLst>
        </pc:spChg>
        <pc:picChg chg="del">
          <ac:chgData name="Titouan Levard" userId="2ae6c772-7309-4151-8ac2-9922e3ef4ff9" providerId="ADAL" clId="{84CCF512-60C1-4859-8FB9-BF54C20C59F7}" dt="2022-02-16T16:39:05.376" v="3432" actId="478"/>
          <ac:picMkLst>
            <pc:docMk/>
            <pc:sldMk cId="2877485122" sldId="636"/>
            <ac:picMk id="25" creationId="{4CDEC310-DF84-4B66-9665-E3977A3D3DF9}"/>
          </ac:picMkLst>
        </pc:picChg>
        <pc:picChg chg="del">
          <ac:chgData name="Titouan Levard" userId="2ae6c772-7309-4151-8ac2-9922e3ef4ff9" providerId="ADAL" clId="{84CCF512-60C1-4859-8FB9-BF54C20C59F7}" dt="2022-02-16T16:39:06.569" v="3433" actId="478"/>
          <ac:picMkLst>
            <pc:docMk/>
            <pc:sldMk cId="2877485122" sldId="636"/>
            <ac:picMk id="27" creationId="{330EF7E5-8185-4EAE-8AD2-86460D6F66DC}"/>
          </ac:picMkLst>
        </pc:picChg>
        <pc:picChg chg="add mod ord">
          <ac:chgData name="Titouan Levard" userId="2ae6c772-7309-4151-8ac2-9922e3ef4ff9" providerId="ADAL" clId="{84CCF512-60C1-4859-8FB9-BF54C20C59F7}" dt="2022-02-16T16:47:30.488" v="3494" actId="167"/>
          <ac:picMkLst>
            <pc:docMk/>
            <pc:sldMk cId="2877485122" sldId="636"/>
            <ac:picMk id="41" creationId="{AE8F7F76-D59A-4E6D-9890-6A4841221551}"/>
          </ac:picMkLst>
        </pc:picChg>
      </pc:sldChg>
      <pc:sldChg chg="addSp delSp modSp mod chgLayout">
        <pc:chgData name="Titouan Levard" userId="2ae6c772-7309-4151-8ac2-9922e3ef4ff9" providerId="ADAL" clId="{84CCF512-60C1-4859-8FB9-BF54C20C59F7}" dt="2022-02-16T17:32:50.372" v="4509" actId="1037"/>
        <pc:sldMkLst>
          <pc:docMk/>
          <pc:sldMk cId="1804172981" sldId="637"/>
        </pc:sldMkLst>
        <pc:spChg chg="mod">
          <ac:chgData name="Titouan Levard" userId="2ae6c772-7309-4151-8ac2-9922e3ef4ff9" providerId="ADAL" clId="{84CCF512-60C1-4859-8FB9-BF54C20C59F7}" dt="2022-02-16T17:32:14.465" v="4501" actId="1076"/>
          <ac:spMkLst>
            <pc:docMk/>
            <pc:sldMk cId="1804172981" sldId="637"/>
            <ac:spMk id="2" creationId="{E1207A5A-AA5F-A441-9CBE-4C38BF4C2174}"/>
          </ac:spMkLst>
        </pc:spChg>
        <pc:spChg chg="mod">
          <ac:chgData name="Titouan Levard" userId="2ae6c772-7309-4151-8ac2-9922e3ef4ff9" providerId="ADAL" clId="{84CCF512-60C1-4859-8FB9-BF54C20C59F7}" dt="2022-02-16T17:32:37.466" v="4504" actId="1076"/>
          <ac:spMkLst>
            <pc:docMk/>
            <pc:sldMk cId="1804172981" sldId="637"/>
            <ac:spMk id="10" creationId="{7A4C4CE0-ACE8-466A-AD49-4F40E54F4680}"/>
          </ac:spMkLst>
        </pc:spChg>
        <pc:spChg chg="mod">
          <ac:chgData name="Titouan Levard" userId="2ae6c772-7309-4151-8ac2-9922e3ef4ff9" providerId="ADAL" clId="{84CCF512-60C1-4859-8FB9-BF54C20C59F7}" dt="2022-02-16T17:32:50.372" v="4509" actId="1037"/>
          <ac:spMkLst>
            <pc:docMk/>
            <pc:sldMk cId="1804172981" sldId="637"/>
            <ac:spMk id="11" creationId="{28D056A8-67CC-41E0-9FED-9B2B9137A2C7}"/>
          </ac:spMkLst>
        </pc:spChg>
        <pc:spChg chg="del mod">
          <ac:chgData name="Titouan Levard" userId="2ae6c772-7309-4151-8ac2-9922e3ef4ff9" providerId="ADAL" clId="{84CCF512-60C1-4859-8FB9-BF54C20C59F7}" dt="2022-02-16T16:57:12.951" v="3642" actId="478"/>
          <ac:spMkLst>
            <pc:docMk/>
            <pc:sldMk cId="1804172981" sldId="637"/>
            <ac:spMk id="13" creationId="{800B6936-A4D4-401E-BB7F-6A3C6E5CD649}"/>
          </ac:spMkLst>
        </pc:spChg>
        <pc:spChg chg="mod">
          <ac:chgData name="Titouan Levard" userId="2ae6c772-7309-4151-8ac2-9922e3ef4ff9" providerId="ADAL" clId="{84CCF512-60C1-4859-8FB9-BF54C20C59F7}" dt="2022-02-16T17:32:50.372" v="4509" actId="1037"/>
          <ac:spMkLst>
            <pc:docMk/>
            <pc:sldMk cId="1804172981" sldId="637"/>
            <ac:spMk id="15" creationId="{A94FA21C-992C-4E35-8BCB-E54689D4F5B3}"/>
          </ac:spMkLst>
        </pc:spChg>
        <pc:spChg chg="del mod">
          <ac:chgData name="Titouan Levard" userId="2ae6c772-7309-4151-8ac2-9922e3ef4ff9" providerId="ADAL" clId="{84CCF512-60C1-4859-8FB9-BF54C20C59F7}" dt="2022-02-16T16:58:00.054" v="3659"/>
          <ac:spMkLst>
            <pc:docMk/>
            <pc:sldMk cId="1804172981" sldId="637"/>
            <ac:spMk id="17" creationId="{A78AC48C-5AC7-4F13-9529-BEE62CA56425}"/>
          </ac:spMkLst>
        </pc:spChg>
        <pc:spChg chg="mod">
          <ac:chgData name="Titouan Levard" userId="2ae6c772-7309-4151-8ac2-9922e3ef4ff9" providerId="ADAL" clId="{84CCF512-60C1-4859-8FB9-BF54C20C59F7}" dt="2022-02-16T16:57:58.825" v="3657" actId="1076"/>
          <ac:spMkLst>
            <pc:docMk/>
            <pc:sldMk cId="1804172981" sldId="637"/>
            <ac:spMk id="19" creationId="{F453D7C9-86AE-4B9A-A708-80BD1760A9B8}"/>
          </ac:spMkLst>
        </pc:spChg>
        <pc:spChg chg="add mod ord">
          <ac:chgData name="Titouan Levard" userId="2ae6c772-7309-4151-8ac2-9922e3ef4ff9" providerId="ADAL" clId="{84CCF512-60C1-4859-8FB9-BF54C20C59F7}" dt="2022-02-16T16:47:39.611" v="3496" actId="167"/>
          <ac:spMkLst>
            <pc:docMk/>
            <pc:sldMk cId="1804172981" sldId="637"/>
            <ac:spMk id="20" creationId="{6C2546A6-9A03-4362-9B05-3324343D0F57}"/>
          </ac:spMkLst>
        </pc:spChg>
        <pc:spChg chg="add mod ord">
          <ac:chgData name="Titouan Levard" userId="2ae6c772-7309-4151-8ac2-9922e3ef4ff9" providerId="ADAL" clId="{84CCF512-60C1-4859-8FB9-BF54C20C59F7}" dt="2022-02-16T16:47:39.611" v="3496" actId="167"/>
          <ac:spMkLst>
            <pc:docMk/>
            <pc:sldMk cId="1804172981" sldId="637"/>
            <ac:spMk id="26" creationId="{A495B051-53B4-4D2D-8648-BB05721B6DF1}"/>
          </ac:spMkLst>
        </pc:spChg>
        <pc:picChg chg="del">
          <ac:chgData name="Titouan Levard" userId="2ae6c772-7309-4151-8ac2-9922e3ef4ff9" providerId="ADAL" clId="{84CCF512-60C1-4859-8FB9-BF54C20C59F7}" dt="2022-02-16T16:39:02.651" v="3431" actId="478"/>
          <ac:picMkLst>
            <pc:docMk/>
            <pc:sldMk cId="1804172981" sldId="637"/>
            <ac:picMk id="14" creationId="{CF68E8A4-92F3-4D96-B801-F79C4F1D8A78}"/>
          </ac:picMkLst>
        </pc:picChg>
        <pc:picChg chg="add mod ord">
          <ac:chgData name="Titouan Levard" userId="2ae6c772-7309-4151-8ac2-9922e3ef4ff9" providerId="ADAL" clId="{84CCF512-60C1-4859-8FB9-BF54C20C59F7}" dt="2022-02-16T16:47:39.611" v="3496" actId="167"/>
          <ac:picMkLst>
            <pc:docMk/>
            <pc:sldMk cId="1804172981" sldId="637"/>
            <ac:picMk id="16" creationId="{71AE9B31-9E5C-4628-AB90-E110863A022D}"/>
          </ac:picMkLst>
        </pc:picChg>
        <pc:picChg chg="del">
          <ac:chgData name="Titouan Levard" userId="2ae6c772-7309-4151-8ac2-9922e3ef4ff9" providerId="ADAL" clId="{84CCF512-60C1-4859-8FB9-BF54C20C59F7}" dt="2022-02-16T16:39:01.441" v="3430" actId="478"/>
          <ac:picMkLst>
            <pc:docMk/>
            <pc:sldMk cId="1804172981" sldId="637"/>
            <ac:picMk id="18" creationId="{5D661296-D9D7-4459-A655-F18F1FA52643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33:07.176" v="4510" actId="1076"/>
        <pc:sldMkLst>
          <pc:docMk/>
          <pc:sldMk cId="1974153329" sldId="638"/>
        </pc:sldMkLst>
        <pc:spChg chg="mod">
          <ac:chgData name="Titouan Levard" userId="2ae6c772-7309-4151-8ac2-9922e3ef4ff9" providerId="ADAL" clId="{84CCF512-60C1-4859-8FB9-BF54C20C59F7}" dt="2022-02-16T17:33:07.176" v="4510" actId="1076"/>
          <ac:spMkLst>
            <pc:docMk/>
            <pc:sldMk cId="1974153329" sldId="638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35:23.098" v="3368" actId="478"/>
          <ac:spMkLst>
            <pc:docMk/>
            <pc:sldMk cId="1974153329" sldId="638"/>
            <ac:spMk id="5" creationId="{8E4E1F26-5980-41EA-A03A-0E763BDC0EA0}"/>
          </ac:spMkLst>
        </pc:spChg>
        <pc:spChg chg="del mod">
          <ac:chgData name="Titouan Levard" userId="2ae6c772-7309-4151-8ac2-9922e3ef4ff9" providerId="ADAL" clId="{84CCF512-60C1-4859-8FB9-BF54C20C59F7}" dt="2022-02-16T16:35:36.584" v="3380"/>
          <ac:spMkLst>
            <pc:docMk/>
            <pc:sldMk cId="1974153329" sldId="638"/>
            <ac:spMk id="7" creationId="{C5AB88BA-D0CF-4D11-988C-E026046429FD}"/>
          </ac:spMkLst>
        </pc:spChg>
        <pc:spChg chg="mod">
          <ac:chgData name="Titouan Levard" userId="2ae6c772-7309-4151-8ac2-9922e3ef4ff9" providerId="ADAL" clId="{84CCF512-60C1-4859-8FB9-BF54C20C59F7}" dt="2022-02-16T17:14:38.491" v="3989" actId="1076"/>
          <ac:spMkLst>
            <pc:docMk/>
            <pc:sldMk cId="1974153329" sldId="638"/>
            <ac:spMk id="9" creationId="{6530F3F1-33B2-423E-B441-DF94631D9038}"/>
          </ac:spMkLst>
        </pc:spChg>
        <pc:spChg chg="mod">
          <ac:chgData name="Titouan Levard" userId="2ae6c772-7309-4151-8ac2-9922e3ef4ff9" providerId="ADAL" clId="{84CCF512-60C1-4859-8FB9-BF54C20C59F7}" dt="2022-02-16T16:33:37.788" v="3226" actId="20577"/>
          <ac:spMkLst>
            <pc:docMk/>
            <pc:sldMk cId="1974153329" sldId="638"/>
            <ac:spMk id="16" creationId="{CED8532C-CB99-4756-8246-CA66CCE5EA32}"/>
          </ac:spMkLst>
        </pc:spChg>
        <pc:spChg chg="del mod">
          <ac:chgData name="Titouan Levard" userId="2ae6c772-7309-4151-8ac2-9922e3ef4ff9" providerId="ADAL" clId="{84CCF512-60C1-4859-8FB9-BF54C20C59F7}" dt="2022-02-16T16:37:32.492" v="3417" actId="478"/>
          <ac:spMkLst>
            <pc:docMk/>
            <pc:sldMk cId="1974153329" sldId="638"/>
            <ac:spMk id="17" creationId="{85D6818F-C934-436E-A23B-4BCC7B0A4489}"/>
          </ac:spMkLst>
        </pc:spChg>
        <pc:spChg chg="add mod">
          <ac:chgData name="Titouan Levard" userId="2ae6c772-7309-4151-8ac2-9922e3ef4ff9" providerId="ADAL" clId="{84CCF512-60C1-4859-8FB9-BF54C20C59F7}" dt="2022-02-16T16:34:02.593" v="3245" actId="20577"/>
          <ac:spMkLst>
            <pc:docMk/>
            <pc:sldMk cId="1974153329" sldId="638"/>
            <ac:spMk id="22" creationId="{5569AD48-B4BB-4968-A0F3-6AAA0B9AD94B}"/>
          </ac:spMkLst>
        </pc:spChg>
        <pc:spChg chg="add mod">
          <ac:chgData name="Titouan Levard" userId="2ae6c772-7309-4151-8ac2-9922e3ef4ff9" providerId="ADAL" clId="{84CCF512-60C1-4859-8FB9-BF54C20C59F7}" dt="2022-02-16T16:34:18.408" v="3250" actId="20577"/>
          <ac:spMkLst>
            <pc:docMk/>
            <pc:sldMk cId="1974153329" sldId="638"/>
            <ac:spMk id="23" creationId="{A722C505-350B-4149-98FE-ABB68F7A9580}"/>
          </ac:spMkLst>
        </pc:spChg>
        <pc:spChg chg="add mod">
          <ac:chgData name="Titouan Levard" userId="2ae6c772-7309-4151-8ac2-9922e3ef4ff9" providerId="ADAL" clId="{84CCF512-60C1-4859-8FB9-BF54C20C59F7}" dt="2022-02-16T16:34:28.562" v="3256" actId="20577"/>
          <ac:spMkLst>
            <pc:docMk/>
            <pc:sldMk cId="1974153329" sldId="638"/>
            <ac:spMk id="24" creationId="{B6D17B2E-ADE6-497F-9E52-0150E9102B52}"/>
          </ac:spMkLst>
        </pc:spChg>
        <pc:spChg chg="add del mod">
          <ac:chgData name="Titouan Levard" userId="2ae6c772-7309-4151-8ac2-9922e3ef4ff9" providerId="ADAL" clId="{84CCF512-60C1-4859-8FB9-BF54C20C59F7}" dt="2022-02-16T16:33:41.263" v="3228"/>
          <ac:spMkLst>
            <pc:docMk/>
            <pc:sldMk cId="1974153329" sldId="638"/>
            <ac:spMk id="25" creationId="{81D186A0-1D7B-424C-90AD-822B815A535F}"/>
          </ac:spMkLst>
        </pc:spChg>
        <pc:spChg chg="add del mod">
          <ac:chgData name="Titouan Levard" userId="2ae6c772-7309-4151-8ac2-9922e3ef4ff9" providerId="ADAL" clId="{84CCF512-60C1-4859-8FB9-BF54C20C59F7}" dt="2022-02-16T16:33:41.263" v="3228"/>
          <ac:spMkLst>
            <pc:docMk/>
            <pc:sldMk cId="1974153329" sldId="638"/>
            <ac:spMk id="26" creationId="{97355AAB-6A51-4FF9-AD84-4C852DCAADB6}"/>
          </ac:spMkLst>
        </pc:spChg>
        <pc:spChg chg="add del mod">
          <ac:chgData name="Titouan Levard" userId="2ae6c772-7309-4151-8ac2-9922e3ef4ff9" providerId="ADAL" clId="{84CCF512-60C1-4859-8FB9-BF54C20C59F7}" dt="2022-02-16T16:33:41.263" v="3228"/>
          <ac:spMkLst>
            <pc:docMk/>
            <pc:sldMk cId="1974153329" sldId="638"/>
            <ac:spMk id="27" creationId="{CBA159F5-0BD6-4410-B64C-4933B93DD5E7}"/>
          </ac:spMkLst>
        </pc:spChg>
        <pc:spChg chg="add mod">
          <ac:chgData name="Titouan Levard" userId="2ae6c772-7309-4151-8ac2-9922e3ef4ff9" providerId="ADAL" clId="{84CCF512-60C1-4859-8FB9-BF54C20C59F7}" dt="2022-02-16T16:33:47.986" v="3230" actId="1076"/>
          <ac:spMkLst>
            <pc:docMk/>
            <pc:sldMk cId="1974153329" sldId="638"/>
            <ac:spMk id="28" creationId="{7E3CC32D-4AD3-42D9-AEC8-EDC142C36112}"/>
          </ac:spMkLst>
        </pc:spChg>
        <pc:spChg chg="add mod ord">
          <ac:chgData name="Titouan Levard" userId="2ae6c772-7309-4151-8ac2-9922e3ef4ff9" providerId="ADAL" clId="{84CCF512-60C1-4859-8FB9-BF54C20C59F7}" dt="2022-02-16T16:37:49.654" v="3421" actId="167"/>
          <ac:spMkLst>
            <pc:docMk/>
            <pc:sldMk cId="1974153329" sldId="638"/>
            <ac:spMk id="29" creationId="{3B0AA80B-5595-4E95-A411-5BEC635B43FE}"/>
          </ac:spMkLst>
        </pc:spChg>
        <pc:spChg chg="add mod">
          <ac:chgData name="Titouan Levard" userId="2ae6c772-7309-4151-8ac2-9922e3ef4ff9" providerId="ADAL" clId="{84CCF512-60C1-4859-8FB9-BF54C20C59F7}" dt="2022-02-16T16:47:46.422" v="3497"/>
          <ac:spMkLst>
            <pc:docMk/>
            <pc:sldMk cId="1974153329" sldId="638"/>
            <ac:spMk id="31" creationId="{33CE9F74-151A-412C-9DC0-0B979630DF37}"/>
          </ac:spMkLst>
        </pc:spChg>
        <pc:spChg chg="add mod">
          <ac:chgData name="Titouan Levard" userId="2ae6c772-7309-4151-8ac2-9922e3ef4ff9" providerId="ADAL" clId="{84CCF512-60C1-4859-8FB9-BF54C20C59F7}" dt="2022-02-16T16:47:46.422" v="3497"/>
          <ac:spMkLst>
            <pc:docMk/>
            <pc:sldMk cId="1974153329" sldId="638"/>
            <ac:spMk id="32" creationId="{99CCC51B-A0BA-4675-9E41-DFAB49AADCBF}"/>
          </ac:spMkLst>
        </pc:spChg>
        <pc:picChg chg="del mod">
          <ac:chgData name="Titouan Levard" userId="2ae6c772-7309-4151-8ac2-9922e3ef4ff9" providerId="ADAL" clId="{84CCF512-60C1-4859-8FB9-BF54C20C59F7}" dt="2022-02-16T16:35:50.247" v="3387" actId="478"/>
          <ac:picMkLst>
            <pc:docMk/>
            <pc:sldMk cId="1974153329" sldId="638"/>
            <ac:picMk id="6" creationId="{A39364D0-66F6-47C6-AE98-36798739417F}"/>
          </ac:picMkLst>
        </pc:picChg>
        <pc:picChg chg="del mod">
          <ac:chgData name="Titouan Levard" userId="2ae6c772-7309-4151-8ac2-9922e3ef4ff9" providerId="ADAL" clId="{84CCF512-60C1-4859-8FB9-BF54C20C59F7}" dt="2022-02-16T16:35:36.584" v="3378" actId="478"/>
          <ac:picMkLst>
            <pc:docMk/>
            <pc:sldMk cId="1974153329" sldId="638"/>
            <ac:picMk id="8" creationId="{3E6C41CF-FD4D-4A71-B70C-14865A2C77FD}"/>
          </ac:picMkLst>
        </pc:picChg>
        <pc:picChg chg="add mod">
          <ac:chgData name="Titouan Levard" userId="2ae6c772-7309-4151-8ac2-9922e3ef4ff9" providerId="ADAL" clId="{84CCF512-60C1-4859-8FB9-BF54C20C59F7}" dt="2022-02-16T16:47:46.422" v="3497"/>
          <ac:picMkLst>
            <pc:docMk/>
            <pc:sldMk cId="1974153329" sldId="638"/>
            <ac:picMk id="30" creationId="{B05E07C7-FD25-44A7-A31E-D70E66AB5E6A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30:12.152" v="4491" actId="14100"/>
        <pc:sldMkLst>
          <pc:docMk/>
          <pc:sldMk cId="2644712681" sldId="639"/>
        </pc:sldMkLst>
        <pc:spChg chg="mod">
          <ac:chgData name="Titouan Levard" userId="2ae6c772-7309-4151-8ac2-9922e3ef4ff9" providerId="ADAL" clId="{84CCF512-60C1-4859-8FB9-BF54C20C59F7}" dt="2022-02-16T17:30:12.152" v="4491" actId="14100"/>
          <ac:spMkLst>
            <pc:docMk/>
            <pc:sldMk cId="2644712681" sldId="639"/>
            <ac:spMk id="2" creationId="{E1207A5A-AA5F-A441-9CBE-4C38BF4C2174}"/>
          </ac:spMkLst>
        </pc:spChg>
        <pc:spChg chg="del mod">
          <ac:chgData name="Titouan Levard" userId="2ae6c772-7309-4151-8ac2-9922e3ef4ff9" providerId="ADAL" clId="{84CCF512-60C1-4859-8FB9-BF54C20C59F7}" dt="2022-02-16T16:16:27.077" v="2955"/>
          <ac:spMkLst>
            <pc:docMk/>
            <pc:sldMk cId="2644712681" sldId="639"/>
            <ac:spMk id="6" creationId="{E2FDB573-15ED-4169-8DEF-9C78F3296AA1}"/>
          </ac:spMkLst>
        </pc:spChg>
        <pc:spChg chg="del mod">
          <ac:chgData name="Titouan Levard" userId="2ae6c772-7309-4151-8ac2-9922e3ef4ff9" providerId="ADAL" clId="{84CCF512-60C1-4859-8FB9-BF54C20C59F7}" dt="2022-02-16T16:16:27.077" v="2957"/>
          <ac:spMkLst>
            <pc:docMk/>
            <pc:sldMk cId="2644712681" sldId="639"/>
            <ac:spMk id="8" creationId="{D5D6CDCA-30B9-4AA4-9353-0B931A3677FF}"/>
          </ac:spMkLst>
        </pc:spChg>
        <pc:spChg chg="mod">
          <ac:chgData name="Titouan Levard" userId="2ae6c772-7309-4151-8ac2-9922e3ef4ff9" providerId="ADAL" clId="{84CCF512-60C1-4859-8FB9-BF54C20C59F7}" dt="2022-02-16T16:16:25.312" v="2953" actId="1076"/>
          <ac:spMkLst>
            <pc:docMk/>
            <pc:sldMk cId="2644712681" sldId="639"/>
            <ac:spMk id="10" creationId="{CAF51C28-5A92-4CB4-8DA3-B8209068D1A5}"/>
          </ac:spMkLst>
        </pc:spChg>
        <pc:spChg chg="del">
          <ac:chgData name="Titouan Levard" userId="2ae6c772-7309-4151-8ac2-9922e3ef4ff9" providerId="ADAL" clId="{84CCF512-60C1-4859-8FB9-BF54C20C59F7}" dt="2022-02-16T16:10:46.630" v="2787" actId="478"/>
          <ac:spMkLst>
            <pc:docMk/>
            <pc:sldMk cId="2644712681" sldId="639"/>
            <ac:spMk id="23" creationId="{55B93891-C339-4E85-82EC-B4B2D704F418}"/>
          </ac:spMkLst>
        </pc:spChg>
        <pc:spChg chg="del">
          <ac:chgData name="Titouan Levard" userId="2ae6c772-7309-4151-8ac2-9922e3ef4ff9" providerId="ADAL" clId="{84CCF512-60C1-4859-8FB9-BF54C20C59F7}" dt="2022-02-16T16:11:01.178" v="2794" actId="478"/>
          <ac:spMkLst>
            <pc:docMk/>
            <pc:sldMk cId="2644712681" sldId="639"/>
            <ac:spMk id="24" creationId="{FA0A0D7D-217A-4AB9-8F99-FD59727FA183}"/>
          </ac:spMkLst>
        </pc:spChg>
        <pc:spChg chg="del">
          <ac:chgData name="Titouan Levard" userId="2ae6c772-7309-4151-8ac2-9922e3ef4ff9" providerId="ADAL" clId="{84CCF512-60C1-4859-8FB9-BF54C20C59F7}" dt="2022-02-16T16:11:00" v="2793" actId="478"/>
          <ac:spMkLst>
            <pc:docMk/>
            <pc:sldMk cId="2644712681" sldId="639"/>
            <ac:spMk id="25" creationId="{7BBF6D3F-3D04-49A2-A368-9CB43CEC2248}"/>
          </ac:spMkLst>
        </pc:spChg>
        <pc:spChg chg="del">
          <ac:chgData name="Titouan Levard" userId="2ae6c772-7309-4151-8ac2-9922e3ef4ff9" providerId="ADAL" clId="{84CCF512-60C1-4859-8FB9-BF54C20C59F7}" dt="2022-02-16T16:10:58.656" v="2792" actId="478"/>
          <ac:spMkLst>
            <pc:docMk/>
            <pc:sldMk cId="2644712681" sldId="639"/>
            <ac:spMk id="26" creationId="{4CDDA7DB-7AE9-43D9-91F3-5ED16B77FCBB}"/>
          </ac:spMkLst>
        </pc:spChg>
        <pc:spChg chg="add del">
          <ac:chgData name="Titouan Levard" userId="2ae6c772-7309-4151-8ac2-9922e3ef4ff9" providerId="ADAL" clId="{84CCF512-60C1-4859-8FB9-BF54C20C59F7}" dt="2022-02-16T16:11:42.584" v="2825" actId="478"/>
          <ac:spMkLst>
            <pc:docMk/>
            <pc:sldMk cId="2644712681" sldId="639"/>
            <ac:spMk id="27" creationId="{28AC9361-E0F9-4032-89E9-19553A50AD24}"/>
          </ac:spMkLst>
        </pc:spChg>
        <pc:spChg chg="del">
          <ac:chgData name="Titouan Levard" userId="2ae6c772-7309-4151-8ac2-9922e3ef4ff9" providerId="ADAL" clId="{84CCF512-60C1-4859-8FB9-BF54C20C59F7}" dt="2022-02-16T16:10:43.358" v="2784" actId="478"/>
          <ac:spMkLst>
            <pc:docMk/>
            <pc:sldMk cId="2644712681" sldId="639"/>
            <ac:spMk id="28" creationId="{69A1B8E6-4434-4E0F-908E-9ED6F4DE4839}"/>
          </ac:spMkLst>
        </pc:spChg>
        <pc:spChg chg="del">
          <ac:chgData name="Titouan Levard" userId="2ae6c772-7309-4151-8ac2-9922e3ef4ff9" providerId="ADAL" clId="{84CCF512-60C1-4859-8FB9-BF54C20C59F7}" dt="2022-02-16T16:10:52.168" v="2790" actId="478"/>
          <ac:spMkLst>
            <pc:docMk/>
            <pc:sldMk cId="2644712681" sldId="639"/>
            <ac:spMk id="29" creationId="{6DFC1635-9B32-4A6D-9C29-EC45DAF854F8}"/>
          </ac:spMkLst>
        </pc:spChg>
        <pc:spChg chg="add mod">
          <ac:chgData name="Titouan Levard" userId="2ae6c772-7309-4151-8ac2-9922e3ef4ff9" providerId="ADAL" clId="{84CCF512-60C1-4859-8FB9-BF54C20C59F7}" dt="2022-02-16T16:46:38.282" v="3485"/>
          <ac:spMkLst>
            <pc:docMk/>
            <pc:sldMk cId="2644712681" sldId="639"/>
            <ac:spMk id="31" creationId="{495B0FC3-BB44-4C2B-BCCB-150C84BFE4A1}"/>
          </ac:spMkLst>
        </pc:spChg>
        <pc:spChg chg="del">
          <ac:chgData name="Titouan Levard" userId="2ae6c772-7309-4151-8ac2-9922e3ef4ff9" providerId="ADAL" clId="{84CCF512-60C1-4859-8FB9-BF54C20C59F7}" dt="2022-02-16T16:10:48.110" v="2788" actId="478"/>
          <ac:spMkLst>
            <pc:docMk/>
            <pc:sldMk cId="2644712681" sldId="639"/>
            <ac:spMk id="32" creationId="{6F7BA08B-89ED-42D2-B311-748C1BE1531D}"/>
          </ac:spMkLst>
        </pc:spChg>
        <pc:spChg chg="del">
          <ac:chgData name="Titouan Levard" userId="2ae6c772-7309-4151-8ac2-9922e3ef4ff9" providerId="ADAL" clId="{84CCF512-60C1-4859-8FB9-BF54C20C59F7}" dt="2022-02-16T16:10:49.728" v="2789" actId="478"/>
          <ac:spMkLst>
            <pc:docMk/>
            <pc:sldMk cId="2644712681" sldId="639"/>
            <ac:spMk id="33" creationId="{DC8129B2-BBCD-4F3C-8B60-786C6F8FCF7A}"/>
          </ac:spMkLst>
        </pc:spChg>
        <pc:spChg chg="del">
          <ac:chgData name="Titouan Levard" userId="2ae6c772-7309-4151-8ac2-9922e3ef4ff9" providerId="ADAL" clId="{84CCF512-60C1-4859-8FB9-BF54C20C59F7}" dt="2022-02-16T16:12:03.712" v="2827" actId="478"/>
          <ac:spMkLst>
            <pc:docMk/>
            <pc:sldMk cId="2644712681" sldId="639"/>
            <ac:spMk id="34" creationId="{DA14374F-77DA-4F8E-8F55-95546145675A}"/>
          </ac:spMkLst>
        </pc:spChg>
        <pc:spChg chg="del">
          <ac:chgData name="Titouan Levard" userId="2ae6c772-7309-4151-8ac2-9922e3ef4ff9" providerId="ADAL" clId="{84CCF512-60C1-4859-8FB9-BF54C20C59F7}" dt="2022-02-16T16:11:04.140" v="2795" actId="478"/>
          <ac:spMkLst>
            <pc:docMk/>
            <pc:sldMk cId="2644712681" sldId="639"/>
            <ac:spMk id="35" creationId="{D0432065-CA6D-4845-9E29-A692FB45F826}"/>
          </ac:spMkLst>
        </pc:spChg>
        <pc:spChg chg="add mod">
          <ac:chgData name="Titouan Levard" userId="2ae6c772-7309-4151-8ac2-9922e3ef4ff9" providerId="ADAL" clId="{84CCF512-60C1-4859-8FB9-BF54C20C59F7}" dt="2022-02-16T16:46:38.282" v="3485"/>
          <ac:spMkLst>
            <pc:docMk/>
            <pc:sldMk cId="2644712681" sldId="639"/>
            <ac:spMk id="36" creationId="{CE54850C-46DC-4DB8-A398-BD83B4C241BE}"/>
          </ac:spMkLst>
        </pc:spChg>
        <pc:spChg chg="mod">
          <ac:chgData name="Titouan Levard" userId="2ae6c772-7309-4151-8ac2-9922e3ef4ff9" providerId="ADAL" clId="{84CCF512-60C1-4859-8FB9-BF54C20C59F7}" dt="2022-02-16T16:27:54.728" v="3111" actId="20577"/>
          <ac:spMkLst>
            <pc:docMk/>
            <pc:sldMk cId="2644712681" sldId="639"/>
            <ac:spMk id="37" creationId="{E4382E7F-4564-44C9-B7B9-09CD11E40BCE}"/>
          </ac:spMkLst>
        </pc:spChg>
        <pc:picChg chg="del">
          <ac:chgData name="Titouan Levard" userId="2ae6c772-7309-4151-8ac2-9922e3ef4ff9" providerId="ADAL" clId="{84CCF512-60C1-4859-8FB9-BF54C20C59F7}" dt="2022-02-16T16:15:11.704" v="2939" actId="478"/>
          <ac:picMkLst>
            <pc:docMk/>
            <pc:sldMk cId="2644712681" sldId="639"/>
            <ac:picMk id="7" creationId="{1BAC8041-8537-406E-86B0-1023A8496BD4}"/>
          </ac:picMkLst>
        </pc:picChg>
        <pc:picChg chg="del">
          <ac:chgData name="Titouan Levard" userId="2ae6c772-7309-4151-8ac2-9922e3ef4ff9" providerId="ADAL" clId="{84CCF512-60C1-4859-8FB9-BF54C20C59F7}" dt="2022-02-16T16:15:10.428" v="2938" actId="478"/>
          <ac:picMkLst>
            <pc:docMk/>
            <pc:sldMk cId="2644712681" sldId="639"/>
            <ac:picMk id="9" creationId="{3A80B30A-EA5B-4B73-A390-51AADBC7DAFB}"/>
          </ac:picMkLst>
        </pc:picChg>
        <pc:picChg chg="add mod">
          <ac:chgData name="Titouan Levard" userId="2ae6c772-7309-4151-8ac2-9922e3ef4ff9" providerId="ADAL" clId="{84CCF512-60C1-4859-8FB9-BF54C20C59F7}" dt="2022-02-16T16:46:38.282" v="3485"/>
          <ac:picMkLst>
            <pc:docMk/>
            <pc:sldMk cId="2644712681" sldId="639"/>
            <ac:picMk id="30" creationId="{57ECAA19-22E3-4A66-8531-7773293E17D1}"/>
          </ac:picMkLst>
        </pc:picChg>
        <pc:cxnChg chg="del">
          <ac:chgData name="Titouan Levard" userId="2ae6c772-7309-4151-8ac2-9922e3ef4ff9" providerId="ADAL" clId="{84CCF512-60C1-4859-8FB9-BF54C20C59F7}" dt="2022-02-16T16:11:06.149" v="2796" actId="478"/>
          <ac:cxnSpMkLst>
            <pc:docMk/>
            <pc:sldMk cId="2644712681" sldId="639"/>
            <ac:cxnSpMk id="38" creationId="{BEC0FA58-AD71-41E1-8667-2F56CB34AD04}"/>
          </ac:cxnSpMkLst>
        </pc:cxnChg>
      </pc:sldChg>
      <pc:sldChg chg="addSp delSp modSp mod">
        <pc:chgData name="Titouan Levard" userId="2ae6c772-7309-4151-8ac2-9922e3ef4ff9" providerId="ADAL" clId="{84CCF512-60C1-4859-8FB9-BF54C20C59F7}" dt="2022-02-16T17:33:31.039" v="4512" actId="1076"/>
        <pc:sldMkLst>
          <pc:docMk/>
          <pc:sldMk cId="3541998443" sldId="641"/>
        </pc:sldMkLst>
        <pc:spChg chg="mod">
          <ac:chgData name="Titouan Levard" userId="2ae6c772-7309-4151-8ac2-9922e3ef4ff9" providerId="ADAL" clId="{84CCF512-60C1-4859-8FB9-BF54C20C59F7}" dt="2022-02-16T17:33:31.039" v="4512" actId="1076"/>
          <ac:spMkLst>
            <pc:docMk/>
            <pc:sldMk cId="3541998443" sldId="641"/>
            <ac:spMk id="2" creationId="{19DF1A1B-458D-4B5F-AECC-E5034612E7F3}"/>
          </ac:spMkLst>
        </pc:spChg>
        <pc:spChg chg="del mod">
          <ac:chgData name="Titouan Levard" userId="2ae6c772-7309-4151-8ac2-9922e3ef4ff9" providerId="ADAL" clId="{84CCF512-60C1-4859-8FB9-BF54C20C59F7}" dt="2022-02-16T16:58:26.645" v="3663" actId="478"/>
          <ac:spMkLst>
            <pc:docMk/>
            <pc:sldMk cId="3541998443" sldId="641"/>
            <ac:spMk id="8" creationId="{459A22FF-BCFA-400B-A36E-5438119645CE}"/>
          </ac:spMkLst>
        </pc:spChg>
        <pc:spChg chg="del mod">
          <ac:chgData name="Titouan Levard" userId="2ae6c772-7309-4151-8ac2-9922e3ef4ff9" providerId="ADAL" clId="{84CCF512-60C1-4859-8FB9-BF54C20C59F7}" dt="2022-02-16T16:58:34.958" v="3668" actId="478"/>
          <ac:spMkLst>
            <pc:docMk/>
            <pc:sldMk cId="3541998443" sldId="641"/>
            <ac:spMk id="10" creationId="{50F7A8BF-2B95-4F23-B403-1709DE0D807C}"/>
          </ac:spMkLst>
        </pc:spChg>
        <pc:spChg chg="mod">
          <ac:chgData name="Titouan Levard" userId="2ae6c772-7309-4151-8ac2-9922e3ef4ff9" providerId="ADAL" clId="{84CCF512-60C1-4859-8FB9-BF54C20C59F7}" dt="2022-02-16T17:10:25.225" v="3791" actId="20577"/>
          <ac:spMkLst>
            <pc:docMk/>
            <pc:sldMk cId="3541998443" sldId="641"/>
            <ac:spMk id="12" creationId="{B3B0CFFD-4F30-4CC2-A4B0-E479F0256D59}"/>
          </ac:spMkLst>
        </pc:spChg>
        <pc:spChg chg="mod">
          <ac:chgData name="Titouan Levard" userId="2ae6c772-7309-4151-8ac2-9922e3ef4ff9" providerId="ADAL" clId="{84CCF512-60C1-4859-8FB9-BF54C20C59F7}" dt="2022-02-16T17:10:30.152" v="3793" actId="1076"/>
          <ac:spMkLst>
            <pc:docMk/>
            <pc:sldMk cId="3541998443" sldId="641"/>
            <ac:spMk id="17" creationId="{A7818CC2-80FD-429E-BAF8-9F6BAC774EF7}"/>
          </ac:spMkLst>
        </pc:spChg>
        <pc:spChg chg="add mod">
          <ac:chgData name="Titouan Levard" userId="2ae6c772-7309-4151-8ac2-9922e3ef4ff9" providerId="ADAL" clId="{84CCF512-60C1-4859-8FB9-BF54C20C59F7}" dt="2022-02-16T16:47:49.128" v="3498"/>
          <ac:spMkLst>
            <pc:docMk/>
            <pc:sldMk cId="3541998443" sldId="641"/>
            <ac:spMk id="36" creationId="{C831EC20-0EB4-4D94-833C-340E823F0419}"/>
          </ac:spMkLst>
        </pc:spChg>
        <pc:spChg chg="add mod">
          <ac:chgData name="Titouan Levard" userId="2ae6c772-7309-4151-8ac2-9922e3ef4ff9" providerId="ADAL" clId="{84CCF512-60C1-4859-8FB9-BF54C20C59F7}" dt="2022-02-16T16:47:49.128" v="3498"/>
          <ac:spMkLst>
            <pc:docMk/>
            <pc:sldMk cId="3541998443" sldId="641"/>
            <ac:spMk id="37" creationId="{99A29F08-2FD7-43F6-98A8-92072E10D84D}"/>
          </ac:spMkLst>
        </pc:spChg>
        <pc:grpChg chg="del">
          <ac:chgData name="Titouan Levard" userId="2ae6c772-7309-4151-8ac2-9922e3ef4ff9" providerId="ADAL" clId="{84CCF512-60C1-4859-8FB9-BF54C20C59F7}" dt="2022-02-16T15:52:19.103" v="2488" actId="478"/>
          <ac:grpSpMkLst>
            <pc:docMk/>
            <pc:sldMk cId="3541998443" sldId="641"/>
            <ac:grpSpMk id="33" creationId="{4E2D1268-8DFA-4F50-90C3-4D1A74B5B9FD}"/>
          </ac:grpSpMkLst>
        </pc:grpChg>
        <pc:grpChg chg="del">
          <ac:chgData name="Titouan Levard" userId="2ae6c772-7309-4151-8ac2-9922e3ef4ff9" providerId="ADAL" clId="{84CCF512-60C1-4859-8FB9-BF54C20C59F7}" dt="2022-02-16T15:52:19.103" v="2488" actId="478"/>
          <ac:grpSpMkLst>
            <pc:docMk/>
            <pc:sldMk cId="3541998443" sldId="641"/>
            <ac:grpSpMk id="35" creationId="{D3E7E3F6-E5AB-4E61-95E2-D9DA385D88CE}"/>
          </ac:grpSpMkLst>
        </pc:grpChg>
        <pc:picChg chg="del">
          <ac:chgData name="Titouan Levard" userId="2ae6c772-7309-4151-8ac2-9922e3ef4ff9" providerId="ADAL" clId="{84CCF512-60C1-4859-8FB9-BF54C20C59F7}" dt="2022-02-16T16:58:20.606" v="3661" actId="478"/>
          <ac:picMkLst>
            <pc:docMk/>
            <pc:sldMk cId="3541998443" sldId="641"/>
            <ac:picMk id="9" creationId="{804DBC98-3E9A-4FE4-A1F5-43EBF7CF138D}"/>
          </ac:picMkLst>
        </pc:picChg>
        <pc:picChg chg="del">
          <ac:chgData name="Titouan Levard" userId="2ae6c772-7309-4151-8ac2-9922e3ef4ff9" providerId="ADAL" clId="{84CCF512-60C1-4859-8FB9-BF54C20C59F7}" dt="2022-02-16T16:58:19.285" v="3660" actId="478"/>
          <ac:picMkLst>
            <pc:docMk/>
            <pc:sldMk cId="3541998443" sldId="641"/>
            <ac:picMk id="11" creationId="{A6725503-4E24-4FCA-84A6-031C1D8F7BED}"/>
          </ac:picMkLst>
        </pc:picChg>
        <pc:picChg chg="add mod">
          <ac:chgData name="Titouan Levard" userId="2ae6c772-7309-4151-8ac2-9922e3ef4ff9" providerId="ADAL" clId="{84CCF512-60C1-4859-8FB9-BF54C20C59F7}" dt="2022-02-16T16:47:49.128" v="3498"/>
          <ac:picMkLst>
            <pc:docMk/>
            <pc:sldMk cId="3541998443" sldId="641"/>
            <ac:picMk id="30" creationId="{943C54C7-606D-4F3A-A2F9-04F5F18DADC5}"/>
          </ac:picMkLst>
        </pc:picChg>
        <pc:cxnChg chg="add del mod">
          <ac:chgData name="Titouan Levard" userId="2ae6c772-7309-4151-8ac2-9922e3ef4ff9" providerId="ADAL" clId="{84CCF512-60C1-4859-8FB9-BF54C20C59F7}" dt="2022-02-16T15:52:14.614" v="2487" actId="478"/>
          <ac:cxnSpMkLst>
            <pc:docMk/>
            <pc:sldMk cId="3541998443" sldId="641"/>
            <ac:cxnSpMk id="5" creationId="{3CADFEDE-1C0B-4342-8A6D-9ADA21923D58}"/>
          </ac:cxnSpMkLst>
        </pc:cxnChg>
        <pc:cxnChg chg="add del mod">
          <ac:chgData name="Titouan Levard" userId="2ae6c772-7309-4151-8ac2-9922e3ef4ff9" providerId="ADAL" clId="{84CCF512-60C1-4859-8FB9-BF54C20C59F7}" dt="2022-02-16T15:52:11.172" v="2486" actId="478"/>
          <ac:cxnSpMkLst>
            <pc:docMk/>
            <pc:sldMk cId="3541998443" sldId="641"/>
            <ac:cxnSpMk id="29" creationId="{393752DA-7914-4128-85AB-04FFEC0D6C4D}"/>
          </ac:cxnSpMkLst>
        </pc:cxnChg>
      </pc:sldChg>
      <pc:sldChg chg="addSp delSp modSp mod">
        <pc:chgData name="Titouan Levard" userId="2ae6c772-7309-4151-8ac2-9922e3ef4ff9" providerId="ADAL" clId="{84CCF512-60C1-4859-8FB9-BF54C20C59F7}" dt="2022-02-17T09:29:58.838" v="4561" actId="20577"/>
        <pc:sldMkLst>
          <pc:docMk/>
          <pc:sldMk cId="4236416843" sldId="652"/>
        </pc:sldMkLst>
        <pc:spChg chg="mod">
          <ac:chgData name="Titouan Levard" userId="2ae6c772-7309-4151-8ac2-9922e3ef4ff9" providerId="ADAL" clId="{84CCF512-60C1-4859-8FB9-BF54C20C59F7}" dt="2022-02-17T09:29:58.838" v="4561" actId="20577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Titouan Levard" userId="2ae6c772-7309-4151-8ac2-9922e3ef4ff9" providerId="ADAL" clId="{84CCF512-60C1-4859-8FB9-BF54C20C59F7}" dt="2022-02-16T17:34:53.533" v="4516" actId="1076"/>
          <ac:spMkLst>
            <pc:docMk/>
            <pc:sldMk cId="4236416843" sldId="652"/>
            <ac:spMk id="11" creationId="{F74D33F2-896F-413A-B72D-8305F2DBC01E}"/>
          </ac:spMkLst>
        </pc:spChg>
        <pc:spChg chg="mod">
          <ac:chgData name="Titouan Levard" userId="2ae6c772-7309-4151-8ac2-9922e3ef4ff9" providerId="ADAL" clId="{84CCF512-60C1-4859-8FB9-BF54C20C59F7}" dt="2022-02-16T14:47:24.359" v="519" actId="1076"/>
          <ac:spMkLst>
            <pc:docMk/>
            <pc:sldMk cId="4236416843" sldId="652"/>
            <ac:spMk id="12" creationId="{25B67846-9E0A-4C3C-A791-7D962F8A71CA}"/>
          </ac:spMkLst>
        </pc:spChg>
        <pc:spChg chg="del mod">
          <ac:chgData name="Titouan Levard" userId="2ae6c772-7309-4151-8ac2-9922e3ef4ff9" providerId="ADAL" clId="{84CCF512-60C1-4859-8FB9-BF54C20C59F7}" dt="2022-02-16T17:29:38.608" v="4489" actId="478"/>
          <ac:spMkLst>
            <pc:docMk/>
            <pc:sldMk cId="4236416843" sldId="652"/>
            <ac:spMk id="14" creationId="{C932F979-C644-49F8-ABB1-FDA953C35CD7}"/>
          </ac:spMkLst>
        </pc:spChg>
        <pc:spChg chg="add mod">
          <ac:chgData name="Titouan Levard" userId="2ae6c772-7309-4151-8ac2-9922e3ef4ff9" providerId="ADAL" clId="{84CCF512-60C1-4859-8FB9-BF54C20C59F7}" dt="2022-02-16T16:46:02.825" v="3477"/>
          <ac:spMkLst>
            <pc:docMk/>
            <pc:sldMk cId="4236416843" sldId="652"/>
            <ac:spMk id="16" creationId="{EC63920A-2097-4C1F-BA85-B3DFA8A28CD8}"/>
          </ac:spMkLst>
        </pc:spChg>
        <pc:spChg chg="add mod">
          <ac:chgData name="Titouan Levard" userId="2ae6c772-7309-4151-8ac2-9922e3ef4ff9" providerId="ADAL" clId="{84CCF512-60C1-4859-8FB9-BF54C20C59F7}" dt="2022-02-16T16:46:02.825" v="3477"/>
          <ac:spMkLst>
            <pc:docMk/>
            <pc:sldMk cId="4236416843" sldId="652"/>
            <ac:spMk id="17" creationId="{FB850BCE-92DF-4F98-94E2-AEAB180917AC}"/>
          </ac:spMkLst>
        </pc:spChg>
        <pc:spChg chg="add mod">
          <ac:chgData name="Titouan Levard" userId="2ae6c772-7309-4151-8ac2-9922e3ef4ff9" providerId="ADAL" clId="{84CCF512-60C1-4859-8FB9-BF54C20C59F7}" dt="2022-02-16T17:29:36.281" v="4488"/>
          <ac:spMkLst>
            <pc:docMk/>
            <pc:sldMk cId="4236416843" sldId="652"/>
            <ac:spMk id="18" creationId="{3EB39991-3A27-44A3-B2E7-7B0D7F6A39CD}"/>
          </ac:spMkLst>
        </pc:spChg>
        <pc:picChg chg="del mod">
          <ac:chgData name="Titouan Levard" userId="2ae6c772-7309-4151-8ac2-9922e3ef4ff9" providerId="ADAL" clId="{84CCF512-60C1-4859-8FB9-BF54C20C59F7}" dt="2022-02-16T15:41:15.258" v="2396" actId="478"/>
          <ac:picMkLst>
            <pc:docMk/>
            <pc:sldMk cId="4236416843" sldId="652"/>
            <ac:picMk id="13" creationId="{40AA9833-25A1-4E72-8572-B7B8512302F9}"/>
          </ac:picMkLst>
        </pc:picChg>
        <pc:picChg chg="add mod">
          <ac:chgData name="Titouan Levard" userId="2ae6c772-7309-4151-8ac2-9922e3ef4ff9" providerId="ADAL" clId="{84CCF512-60C1-4859-8FB9-BF54C20C59F7}" dt="2022-02-16T16:46:02.825" v="3477"/>
          <ac:picMkLst>
            <pc:docMk/>
            <pc:sldMk cId="4236416843" sldId="652"/>
            <ac:picMk id="15" creationId="{B339C789-4C21-490E-BA00-8FF22ED71125}"/>
          </ac:picMkLst>
        </pc:picChg>
      </pc:sldChg>
      <pc:sldChg chg="delSp modSp mod">
        <pc:chgData name="Titouan Levard" userId="2ae6c772-7309-4151-8ac2-9922e3ef4ff9" providerId="ADAL" clId="{84CCF512-60C1-4859-8FB9-BF54C20C59F7}" dt="2022-02-16T17:33:39.265" v="4513" actId="1076"/>
        <pc:sldMkLst>
          <pc:docMk/>
          <pc:sldMk cId="137349108" sldId="653"/>
        </pc:sldMkLst>
        <pc:spChg chg="mod">
          <ac:chgData name="Titouan Levard" userId="2ae6c772-7309-4151-8ac2-9922e3ef4ff9" providerId="ADAL" clId="{84CCF512-60C1-4859-8FB9-BF54C20C59F7}" dt="2022-02-16T17:33:39.265" v="4513" actId="1076"/>
          <ac:spMkLst>
            <pc:docMk/>
            <pc:sldMk cId="137349108" sldId="653"/>
            <ac:spMk id="2" creationId="{19DF1A1B-458D-4B5F-AECC-E5034612E7F3}"/>
          </ac:spMkLst>
        </pc:spChg>
        <pc:spChg chg="mod">
          <ac:chgData name="Titouan Levard" userId="2ae6c772-7309-4151-8ac2-9922e3ef4ff9" providerId="ADAL" clId="{84CCF512-60C1-4859-8FB9-BF54C20C59F7}" dt="2022-02-16T17:06:28.330" v="3728" actId="108"/>
          <ac:spMkLst>
            <pc:docMk/>
            <pc:sldMk cId="137349108" sldId="653"/>
            <ac:spMk id="6" creationId="{425C02B8-B054-47A1-A72B-20DD894802CF}"/>
          </ac:spMkLst>
        </pc:spChg>
        <pc:spChg chg="del mod">
          <ac:chgData name="Titouan Levard" userId="2ae6c772-7309-4151-8ac2-9922e3ef4ff9" providerId="ADAL" clId="{84CCF512-60C1-4859-8FB9-BF54C20C59F7}" dt="2022-02-16T17:03:30.959" v="3690" actId="478"/>
          <ac:spMkLst>
            <pc:docMk/>
            <pc:sldMk cId="137349108" sldId="653"/>
            <ac:spMk id="7" creationId="{CC3CBF17-C6A8-40F7-AFF9-3E368DE010C5}"/>
          </ac:spMkLst>
        </pc:spChg>
        <pc:spChg chg="del mod">
          <ac:chgData name="Titouan Levard" userId="2ae6c772-7309-4151-8ac2-9922e3ef4ff9" providerId="ADAL" clId="{84CCF512-60C1-4859-8FB9-BF54C20C59F7}" dt="2022-02-16T17:03:44.296" v="3697" actId="478"/>
          <ac:spMkLst>
            <pc:docMk/>
            <pc:sldMk cId="137349108" sldId="653"/>
            <ac:spMk id="9" creationId="{28600B35-7A4C-430F-8A46-AB3E41E61525}"/>
          </ac:spMkLst>
        </pc:spChg>
        <pc:spChg chg="mod">
          <ac:chgData name="Titouan Levard" userId="2ae6c772-7309-4151-8ac2-9922e3ef4ff9" providerId="ADAL" clId="{84CCF512-60C1-4859-8FB9-BF54C20C59F7}" dt="2022-02-16T17:03:34.101" v="3692" actId="1076"/>
          <ac:spMkLst>
            <pc:docMk/>
            <pc:sldMk cId="137349108" sldId="653"/>
            <ac:spMk id="17" creationId="{23864EA4-E84E-4FF5-AEA3-F917C6429C46}"/>
          </ac:spMkLst>
        </pc:spChg>
        <pc:picChg chg="del">
          <ac:chgData name="Titouan Levard" userId="2ae6c772-7309-4151-8ac2-9922e3ef4ff9" providerId="ADAL" clId="{84CCF512-60C1-4859-8FB9-BF54C20C59F7}" dt="2022-02-16T17:02:53.193" v="3685" actId="478"/>
          <ac:picMkLst>
            <pc:docMk/>
            <pc:sldMk cId="137349108" sldId="653"/>
            <ac:picMk id="8" creationId="{E60BE504-A59B-4417-997C-F888835DCFA3}"/>
          </ac:picMkLst>
        </pc:picChg>
        <pc:picChg chg="del">
          <ac:chgData name="Titouan Levard" userId="2ae6c772-7309-4151-8ac2-9922e3ef4ff9" providerId="ADAL" clId="{84CCF512-60C1-4859-8FB9-BF54C20C59F7}" dt="2022-02-16T17:02:52.006" v="3684" actId="478"/>
          <ac:picMkLst>
            <pc:docMk/>
            <pc:sldMk cId="137349108" sldId="653"/>
            <ac:picMk id="10" creationId="{AF1D905A-9CD0-415D-8640-14CBD534655C}"/>
          </ac:picMkLst>
        </pc:picChg>
      </pc:sldChg>
      <pc:sldChg chg="addSp delSp modSp mod">
        <pc:chgData name="Titouan Levard" userId="2ae6c772-7309-4151-8ac2-9922e3ef4ff9" providerId="ADAL" clId="{84CCF512-60C1-4859-8FB9-BF54C20C59F7}" dt="2022-02-16T17:44:18.901" v="4549" actId="108"/>
        <pc:sldMkLst>
          <pc:docMk/>
          <pc:sldMk cId="1666687922" sldId="654"/>
        </pc:sldMkLst>
        <pc:spChg chg="mod">
          <ac:chgData name="Titouan Levard" userId="2ae6c772-7309-4151-8ac2-9922e3ef4ff9" providerId="ADAL" clId="{84CCF512-60C1-4859-8FB9-BF54C20C59F7}" dt="2022-02-16T17:30:58.348" v="4495" actId="1076"/>
          <ac:spMkLst>
            <pc:docMk/>
            <pc:sldMk cId="1666687922" sldId="654"/>
            <ac:spMk id="2" creationId="{E1207A5A-AA5F-A441-9CBE-4C38BF4C2174}"/>
          </ac:spMkLst>
        </pc:spChg>
        <pc:spChg chg="mod">
          <ac:chgData name="Titouan Levard" userId="2ae6c772-7309-4151-8ac2-9922e3ef4ff9" providerId="ADAL" clId="{84CCF512-60C1-4859-8FB9-BF54C20C59F7}" dt="2022-02-16T16:43:30.617" v="3466" actId="14100"/>
          <ac:spMkLst>
            <pc:docMk/>
            <pc:sldMk cId="1666687922" sldId="654"/>
            <ac:spMk id="3" creationId="{3CFC3DF6-465F-4F4E-A74A-A16847AFC571}"/>
          </ac:spMkLst>
        </pc:spChg>
        <pc:spChg chg="mod">
          <ac:chgData name="Titouan Levard" userId="2ae6c772-7309-4151-8ac2-9922e3ef4ff9" providerId="ADAL" clId="{84CCF512-60C1-4859-8FB9-BF54C20C59F7}" dt="2022-02-16T16:43:32.826" v="3467" actId="1076"/>
          <ac:spMkLst>
            <pc:docMk/>
            <pc:sldMk cId="1666687922" sldId="654"/>
            <ac:spMk id="5" creationId="{F9993FFF-6DC7-41B2-904B-AC4E5FFB92CC}"/>
          </ac:spMkLst>
        </pc:spChg>
        <pc:spChg chg="mod">
          <ac:chgData name="Titouan Levard" userId="2ae6c772-7309-4151-8ac2-9922e3ef4ff9" providerId="ADAL" clId="{84CCF512-60C1-4859-8FB9-BF54C20C59F7}" dt="2022-02-16T09:13:54.126" v="3" actId="207"/>
          <ac:spMkLst>
            <pc:docMk/>
            <pc:sldMk cId="1666687922" sldId="654"/>
            <ac:spMk id="6" creationId="{60E58E6F-7340-4BC6-8422-9A8AD3BF8820}"/>
          </ac:spMkLst>
        </pc:spChg>
        <pc:spChg chg="del mod">
          <ac:chgData name="Titouan Levard" userId="2ae6c772-7309-4151-8ac2-9922e3ef4ff9" providerId="ADAL" clId="{84CCF512-60C1-4859-8FB9-BF54C20C59F7}" dt="2022-02-16T15:40:50.209" v="2387"/>
          <ac:spMkLst>
            <pc:docMk/>
            <pc:sldMk cId="1666687922" sldId="654"/>
            <ac:spMk id="9" creationId="{EBE61361-93D3-4D34-8004-5B1206F223CC}"/>
          </ac:spMkLst>
        </pc:spChg>
        <pc:spChg chg="del mod">
          <ac:chgData name="Titouan Levard" userId="2ae6c772-7309-4151-8ac2-9922e3ef4ff9" providerId="ADAL" clId="{84CCF512-60C1-4859-8FB9-BF54C20C59F7}" dt="2022-02-16T15:40:50.209" v="2389"/>
          <ac:spMkLst>
            <pc:docMk/>
            <pc:sldMk cId="1666687922" sldId="654"/>
            <ac:spMk id="11" creationId="{F26EC048-8FD6-4E1C-9FE1-C9CE5C96024B}"/>
          </ac:spMkLst>
        </pc:spChg>
        <pc:spChg chg="mod ord">
          <ac:chgData name="Titouan Levard" userId="2ae6c772-7309-4151-8ac2-9922e3ef4ff9" providerId="ADAL" clId="{84CCF512-60C1-4859-8FB9-BF54C20C59F7}" dt="2022-02-16T17:17:51.800" v="4049" actId="1076"/>
          <ac:spMkLst>
            <pc:docMk/>
            <pc:sldMk cId="1666687922" sldId="654"/>
            <ac:spMk id="13" creationId="{DD0D70B4-1E73-4015-B2D9-0A326B139459}"/>
          </ac:spMkLst>
        </pc:spChg>
        <pc:spChg chg="mod">
          <ac:chgData name="Titouan Levard" userId="2ae6c772-7309-4151-8ac2-9922e3ef4ff9" providerId="ADAL" clId="{84CCF512-60C1-4859-8FB9-BF54C20C59F7}" dt="2022-02-16T09:13:44.813" v="2" actId="20577"/>
          <ac:spMkLst>
            <pc:docMk/>
            <pc:sldMk cId="1666687922" sldId="654"/>
            <ac:spMk id="17" creationId="{87405137-76B5-47E3-B4A9-68DEE94BDB96}"/>
          </ac:spMkLst>
        </pc:spChg>
        <pc:spChg chg="mod">
          <ac:chgData name="Titouan Levard" userId="2ae6c772-7309-4151-8ac2-9922e3ef4ff9" providerId="ADAL" clId="{84CCF512-60C1-4859-8FB9-BF54C20C59F7}" dt="2022-02-16T16:43:48.242" v="3472" actId="1076"/>
          <ac:spMkLst>
            <pc:docMk/>
            <pc:sldMk cId="1666687922" sldId="654"/>
            <ac:spMk id="18" creationId="{FE321D17-46FB-41FC-8C11-EC1A99EA73EC}"/>
          </ac:spMkLst>
        </pc:spChg>
        <pc:spChg chg="mod">
          <ac:chgData name="Titouan Levard" userId="2ae6c772-7309-4151-8ac2-9922e3ef4ff9" providerId="ADAL" clId="{84CCF512-60C1-4859-8FB9-BF54C20C59F7}" dt="2022-02-16T16:43:46.968" v="3471" actId="1076"/>
          <ac:spMkLst>
            <pc:docMk/>
            <pc:sldMk cId="1666687922" sldId="654"/>
            <ac:spMk id="19" creationId="{ECCDB63B-79CA-4418-9D50-02334E7EFA1E}"/>
          </ac:spMkLst>
        </pc:spChg>
        <pc:spChg chg="mod">
          <ac:chgData name="Titouan Levard" userId="2ae6c772-7309-4151-8ac2-9922e3ef4ff9" providerId="ADAL" clId="{84CCF512-60C1-4859-8FB9-BF54C20C59F7}" dt="2022-02-16T16:43:50.122" v="3473" actId="1076"/>
          <ac:spMkLst>
            <pc:docMk/>
            <pc:sldMk cId="1666687922" sldId="654"/>
            <ac:spMk id="20" creationId="{310FAF8D-5D3A-49A3-8B5C-3F2127CA8296}"/>
          </ac:spMkLst>
        </pc:spChg>
        <pc:spChg chg="mod">
          <ac:chgData name="Titouan Levard" userId="2ae6c772-7309-4151-8ac2-9922e3ef4ff9" providerId="ADAL" clId="{84CCF512-60C1-4859-8FB9-BF54C20C59F7}" dt="2022-02-16T17:17:55.998" v="4060" actId="1036"/>
          <ac:spMkLst>
            <pc:docMk/>
            <pc:sldMk cId="1666687922" sldId="654"/>
            <ac:spMk id="23" creationId="{9B2BE824-AEDD-4417-A65C-A5AEF27B2405}"/>
          </ac:spMkLst>
        </pc:spChg>
        <pc:spChg chg="ord">
          <ac:chgData name="Titouan Levard" userId="2ae6c772-7309-4151-8ac2-9922e3ef4ff9" providerId="ADAL" clId="{84CCF512-60C1-4859-8FB9-BF54C20C59F7}" dt="2022-02-16T15:40:19.098" v="2379" actId="167"/>
          <ac:spMkLst>
            <pc:docMk/>
            <pc:sldMk cId="1666687922" sldId="654"/>
            <ac:spMk id="26" creationId="{1126DA84-7558-4571-833C-0D1D747926F0}"/>
          </ac:spMkLst>
        </pc:spChg>
        <pc:spChg chg="add mod">
          <ac:chgData name="Titouan Levard" userId="2ae6c772-7309-4151-8ac2-9922e3ef4ff9" providerId="ADAL" clId="{84CCF512-60C1-4859-8FB9-BF54C20C59F7}" dt="2022-02-16T17:44:18.901" v="4549" actId="108"/>
          <ac:spMkLst>
            <pc:docMk/>
            <pc:sldMk cId="1666687922" sldId="654"/>
            <ac:spMk id="32" creationId="{409162F0-4975-457C-8A60-C6596FCBFB97}"/>
          </ac:spMkLst>
        </pc:spChg>
        <pc:spChg chg="add mod">
          <ac:chgData name="Titouan Levard" userId="2ae6c772-7309-4151-8ac2-9922e3ef4ff9" providerId="ADAL" clId="{84CCF512-60C1-4859-8FB9-BF54C20C59F7}" dt="2022-02-16T16:46:52.390" v="3488"/>
          <ac:spMkLst>
            <pc:docMk/>
            <pc:sldMk cId="1666687922" sldId="654"/>
            <ac:spMk id="34" creationId="{16EE6A81-058F-43D8-9F59-2C1FE548C708}"/>
          </ac:spMkLst>
        </pc:spChg>
        <pc:spChg chg="add mod">
          <ac:chgData name="Titouan Levard" userId="2ae6c772-7309-4151-8ac2-9922e3ef4ff9" providerId="ADAL" clId="{84CCF512-60C1-4859-8FB9-BF54C20C59F7}" dt="2022-02-16T16:46:52.390" v="3488"/>
          <ac:spMkLst>
            <pc:docMk/>
            <pc:sldMk cId="1666687922" sldId="654"/>
            <ac:spMk id="35" creationId="{9ED677F2-EA67-47A4-8EB3-B23A1B0C1429}"/>
          </ac:spMkLst>
        </pc:spChg>
        <pc:picChg chg="del mod">
          <ac:chgData name="Titouan Levard" userId="2ae6c772-7309-4151-8ac2-9922e3ef4ff9" providerId="ADAL" clId="{84CCF512-60C1-4859-8FB9-BF54C20C59F7}" dt="2022-02-16T15:41:01.505" v="2390" actId="478"/>
          <ac:picMkLst>
            <pc:docMk/>
            <pc:sldMk cId="1666687922" sldId="654"/>
            <ac:picMk id="10" creationId="{33618C3F-59D8-4B0E-8AEE-E0FB5F2BD2DF}"/>
          </ac:picMkLst>
        </pc:picChg>
        <pc:picChg chg="del mod">
          <ac:chgData name="Titouan Levard" userId="2ae6c772-7309-4151-8ac2-9922e3ef4ff9" providerId="ADAL" clId="{84CCF512-60C1-4859-8FB9-BF54C20C59F7}" dt="2022-02-16T15:41:02.832" v="2391" actId="478"/>
          <ac:picMkLst>
            <pc:docMk/>
            <pc:sldMk cId="1666687922" sldId="654"/>
            <ac:picMk id="12" creationId="{CDAFE337-F0FD-4BB9-9365-6CCDA2207092}"/>
          </ac:picMkLst>
        </pc:picChg>
        <pc:picChg chg="add mod">
          <ac:chgData name="Titouan Levard" userId="2ae6c772-7309-4151-8ac2-9922e3ef4ff9" providerId="ADAL" clId="{84CCF512-60C1-4859-8FB9-BF54C20C59F7}" dt="2022-02-16T16:46:52.390" v="3488"/>
          <ac:picMkLst>
            <pc:docMk/>
            <pc:sldMk cId="1666687922" sldId="654"/>
            <ac:picMk id="33" creationId="{8934A3B4-7F4A-47CC-AFBD-41C29E1AF2AA}"/>
          </ac:picMkLst>
        </pc:picChg>
      </pc:sldChg>
      <pc:sldChg chg="addSp delSp modSp mod modClrScheme chgLayout">
        <pc:chgData name="Titouan Levard" userId="2ae6c772-7309-4151-8ac2-9922e3ef4ff9" providerId="ADAL" clId="{84CCF512-60C1-4859-8FB9-BF54C20C59F7}" dt="2022-02-16T16:50:01.284" v="3564" actId="1076"/>
        <pc:sldMkLst>
          <pc:docMk/>
          <pc:sldMk cId="550093101" sldId="655"/>
        </pc:sldMkLst>
        <pc:spChg chg="del">
          <ac:chgData name="Titouan Levard" userId="2ae6c772-7309-4151-8ac2-9922e3ef4ff9" providerId="ADAL" clId="{84CCF512-60C1-4859-8FB9-BF54C20C59F7}" dt="2022-02-16T14:58:28.074" v="643" actId="478"/>
          <ac:spMkLst>
            <pc:docMk/>
            <pc:sldMk cId="550093101" sldId="655"/>
            <ac:spMk id="2" creationId="{ECA110AA-1A25-415B-9853-565B0F4078E6}"/>
          </ac:spMkLst>
        </pc:spChg>
        <pc:spChg chg="mod">
          <ac:chgData name="Titouan Levard" userId="2ae6c772-7309-4151-8ac2-9922e3ef4ff9" providerId="ADAL" clId="{84CCF512-60C1-4859-8FB9-BF54C20C59F7}" dt="2022-02-16T16:48:42.135" v="3550" actId="1036"/>
          <ac:spMkLst>
            <pc:docMk/>
            <pc:sldMk cId="550093101" sldId="655"/>
            <ac:spMk id="9" creationId="{22D32F3C-BAC1-4895-B92E-7A7A1F675E5C}"/>
          </ac:spMkLst>
        </pc:spChg>
        <pc:spChg chg="mod">
          <ac:chgData name="Titouan Levard" userId="2ae6c772-7309-4151-8ac2-9922e3ef4ff9" providerId="ADAL" clId="{84CCF512-60C1-4859-8FB9-BF54C20C59F7}" dt="2022-02-16T16:48:42.135" v="3550" actId="1036"/>
          <ac:spMkLst>
            <pc:docMk/>
            <pc:sldMk cId="550093101" sldId="655"/>
            <ac:spMk id="10" creationId="{5A75DEE2-5A95-4A71-A13A-E8E3A046E722}"/>
          </ac:spMkLst>
        </pc:spChg>
        <pc:spChg chg="mod">
          <ac:chgData name="Titouan Levard" userId="2ae6c772-7309-4151-8ac2-9922e3ef4ff9" providerId="ADAL" clId="{84CCF512-60C1-4859-8FB9-BF54C20C59F7}" dt="2022-02-16T16:48:52.543" v="3551" actId="1076"/>
          <ac:spMkLst>
            <pc:docMk/>
            <pc:sldMk cId="550093101" sldId="655"/>
            <ac:spMk id="20" creationId="{3FC6E2A5-7963-4986-988C-0565CF8EB019}"/>
          </ac:spMkLst>
        </pc:spChg>
        <pc:spChg chg="mod">
          <ac:chgData name="Titouan Levard" userId="2ae6c772-7309-4151-8ac2-9922e3ef4ff9" providerId="ADAL" clId="{84CCF512-60C1-4859-8FB9-BF54C20C59F7}" dt="2022-02-16T16:48:55.439" v="3557" actId="1036"/>
          <ac:spMkLst>
            <pc:docMk/>
            <pc:sldMk cId="550093101" sldId="655"/>
            <ac:spMk id="21" creationId="{A878CD9B-20C8-4CA5-B35D-02F30A91D775}"/>
          </ac:spMkLst>
        </pc:spChg>
        <pc:picChg chg="add mod">
          <ac:chgData name="Titouan Levard" userId="2ae6c772-7309-4151-8ac2-9922e3ef4ff9" providerId="ADAL" clId="{84CCF512-60C1-4859-8FB9-BF54C20C59F7}" dt="2022-02-16T14:59:29.559" v="669" actId="1076"/>
          <ac:picMkLst>
            <pc:docMk/>
            <pc:sldMk cId="550093101" sldId="655"/>
            <ac:picMk id="3" creationId="{CC269003-0650-495C-A62D-CD04A0EFE7EA}"/>
          </ac:picMkLst>
        </pc:picChg>
        <pc:picChg chg="add del mod">
          <ac:chgData name="Titouan Levard" userId="2ae6c772-7309-4151-8ac2-9922e3ef4ff9" providerId="ADAL" clId="{84CCF512-60C1-4859-8FB9-BF54C20C59F7}" dt="2022-02-16T16:49:28.197" v="3561" actId="478"/>
          <ac:picMkLst>
            <pc:docMk/>
            <pc:sldMk cId="550093101" sldId="655"/>
            <ac:picMk id="4" creationId="{FC764CA3-E86D-4686-B2D5-81528F7995A7}"/>
          </ac:picMkLst>
        </pc:picChg>
        <pc:picChg chg="add mod">
          <ac:chgData name="Titouan Levard" userId="2ae6c772-7309-4151-8ac2-9922e3ef4ff9" providerId="ADAL" clId="{84CCF512-60C1-4859-8FB9-BF54C20C59F7}" dt="2022-02-16T16:50:01.284" v="3564" actId="1076"/>
          <ac:picMkLst>
            <pc:docMk/>
            <pc:sldMk cId="550093101" sldId="655"/>
            <ac:picMk id="7" creationId="{09782845-8818-412A-B562-CFB098ABB87B}"/>
          </ac:picMkLst>
        </pc:picChg>
        <pc:picChg chg="del">
          <ac:chgData name="Titouan Levard" userId="2ae6c772-7309-4151-8ac2-9922e3ef4ff9" providerId="ADAL" clId="{84CCF512-60C1-4859-8FB9-BF54C20C59F7}" dt="2022-02-16T14:58:25.432" v="642" actId="478"/>
          <ac:picMkLst>
            <pc:docMk/>
            <pc:sldMk cId="550093101" sldId="655"/>
            <ac:picMk id="14" creationId="{0A2886D4-10DD-4812-9BB4-E9D51318DCB4}"/>
          </ac:picMkLst>
        </pc:picChg>
        <pc:picChg chg="del">
          <ac:chgData name="Titouan Levard" userId="2ae6c772-7309-4151-8ac2-9922e3ef4ff9" providerId="ADAL" clId="{84CCF512-60C1-4859-8FB9-BF54C20C59F7}" dt="2022-02-16T14:58:41.433" v="659" actId="478"/>
          <ac:picMkLst>
            <pc:docMk/>
            <pc:sldMk cId="550093101" sldId="655"/>
            <ac:picMk id="15" creationId="{EF256717-9595-41CF-8ACF-B2B1DCCD1BE9}"/>
          </ac:picMkLst>
        </pc:picChg>
        <pc:cxnChg chg="mod">
          <ac:chgData name="Titouan Levard" userId="2ae6c772-7309-4151-8ac2-9922e3ef4ff9" providerId="ADAL" clId="{84CCF512-60C1-4859-8FB9-BF54C20C59F7}" dt="2022-02-16T15:52:40.054" v="2489" actId="208"/>
          <ac:cxnSpMkLst>
            <pc:docMk/>
            <pc:sldMk cId="550093101" sldId="655"/>
            <ac:cxnSpMk id="8" creationId="{642ABC43-BEAE-4A79-8F9D-A864ED1EC514}"/>
          </ac:cxnSpMkLst>
        </pc:cxnChg>
        <pc:cxnChg chg="mod">
          <ac:chgData name="Titouan Levard" userId="2ae6c772-7309-4151-8ac2-9922e3ef4ff9" providerId="ADAL" clId="{84CCF512-60C1-4859-8FB9-BF54C20C59F7}" dt="2022-02-16T16:48:59.951" v="3559" actId="14100"/>
          <ac:cxnSpMkLst>
            <pc:docMk/>
            <pc:sldMk cId="550093101" sldId="655"/>
            <ac:cxnSpMk id="17" creationId="{03997BCE-3B7E-487B-9BD7-C11CEDF5FB36}"/>
          </ac:cxnSpMkLst>
        </pc:cxnChg>
      </pc:sldChg>
      <pc:sldChg chg="modSp mod">
        <pc:chgData name="Titouan Levard" userId="2ae6c772-7309-4151-8ac2-9922e3ef4ff9" providerId="ADAL" clId="{84CCF512-60C1-4859-8FB9-BF54C20C59F7}" dt="2022-02-17T09:26:48.275" v="4559" actId="20577"/>
        <pc:sldMkLst>
          <pc:docMk/>
          <pc:sldMk cId="2179561387" sldId="657"/>
        </pc:sldMkLst>
        <pc:spChg chg="mod">
          <ac:chgData name="Titouan Levard" userId="2ae6c772-7309-4151-8ac2-9922e3ef4ff9" providerId="ADAL" clId="{84CCF512-60C1-4859-8FB9-BF54C20C59F7}" dt="2022-02-17T09:26:48.275" v="4559" actId="20577"/>
          <ac:spMkLst>
            <pc:docMk/>
            <pc:sldMk cId="2179561387" sldId="657"/>
            <ac:spMk id="10" creationId="{125D3C1B-6455-4100-BA61-72FCF9723693}"/>
          </ac:spMkLst>
        </pc:spChg>
      </pc:sldChg>
      <pc:sldChg chg="addSp delSp modSp add mod">
        <pc:chgData name="Titouan Levard" userId="2ae6c772-7309-4151-8ac2-9922e3ef4ff9" providerId="ADAL" clId="{84CCF512-60C1-4859-8FB9-BF54C20C59F7}" dt="2022-02-16T17:03:07.220" v="3686" actId="478"/>
        <pc:sldMkLst>
          <pc:docMk/>
          <pc:sldMk cId="2720974226" sldId="658"/>
        </pc:sldMkLst>
        <pc:spChg chg="del">
          <ac:chgData name="Titouan Levard" userId="2ae6c772-7309-4151-8ac2-9922e3ef4ff9" providerId="ADAL" clId="{84CCF512-60C1-4859-8FB9-BF54C20C59F7}" dt="2022-02-16T15:01:12.871" v="710" actId="478"/>
          <ac:spMkLst>
            <pc:docMk/>
            <pc:sldMk cId="2720974226" sldId="658"/>
            <ac:spMk id="2" creationId="{304E8FD4-8AEF-4059-A53B-CD532E03C224}"/>
          </ac:spMkLst>
        </pc:spChg>
        <pc:spChg chg="add del mod">
          <ac:chgData name="Titouan Levard" userId="2ae6c772-7309-4151-8ac2-9922e3ef4ff9" providerId="ADAL" clId="{84CCF512-60C1-4859-8FB9-BF54C20C59F7}" dt="2022-02-16T15:15:00.475" v="1020" actId="207"/>
          <ac:spMkLst>
            <pc:docMk/>
            <pc:sldMk cId="2720974226" sldId="658"/>
            <ac:spMk id="4" creationId="{18DCB153-50DB-4CC5-A9D4-CD95C5E2ADE0}"/>
          </ac:spMkLst>
        </pc:spChg>
        <pc:spChg chg="mod">
          <ac:chgData name="Titouan Levard" userId="2ae6c772-7309-4151-8ac2-9922e3ef4ff9" providerId="ADAL" clId="{84CCF512-60C1-4859-8FB9-BF54C20C59F7}" dt="2022-02-16T15:15:25.196" v="1023" actId="20577"/>
          <ac:spMkLst>
            <pc:docMk/>
            <pc:sldMk cId="2720974226" sldId="658"/>
            <ac:spMk id="7" creationId="{CDB536A2-C931-4A3E-A5FB-2E474928FC41}"/>
          </ac:spMkLst>
        </pc:spChg>
        <pc:spChg chg="mod">
          <ac:chgData name="Titouan Levard" userId="2ae6c772-7309-4151-8ac2-9922e3ef4ff9" providerId="ADAL" clId="{84CCF512-60C1-4859-8FB9-BF54C20C59F7}" dt="2022-02-16T15:15:00.475" v="1020" actId="207"/>
          <ac:spMkLst>
            <pc:docMk/>
            <pc:sldMk cId="2720974226" sldId="658"/>
            <ac:spMk id="8" creationId="{E7561F14-F102-420D-A679-C7AF603DA320}"/>
          </ac:spMkLst>
        </pc:spChg>
        <pc:spChg chg="mod">
          <ac:chgData name="Titouan Levard" userId="2ae6c772-7309-4151-8ac2-9922e3ef4ff9" providerId="ADAL" clId="{84CCF512-60C1-4859-8FB9-BF54C20C59F7}" dt="2022-02-16T15:15:00.475" v="1020" actId="207"/>
          <ac:spMkLst>
            <pc:docMk/>
            <pc:sldMk cId="2720974226" sldId="658"/>
            <ac:spMk id="9" creationId="{3DAC1D08-11B3-4934-89A8-EEBB54F1AA52}"/>
          </ac:spMkLst>
        </pc:spChg>
        <pc:spChg chg="mod">
          <ac:chgData name="Titouan Levard" userId="2ae6c772-7309-4151-8ac2-9922e3ef4ff9" providerId="ADAL" clId="{84CCF512-60C1-4859-8FB9-BF54C20C59F7}" dt="2022-02-16T15:53:18.888" v="2494" actId="404"/>
          <ac:spMkLst>
            <pc:docMk/>
            <pc:sldMk cId="2720974226" sldId="658"/>
            <ac:spMk id="10" creationId="{660BEEAD-5CE5-4D9B-AE3C-E481314B4B6D}"/>
          </ac:spMkLst>
        </pc:spChg>
        <pc:spChg chg="mod">
          <ac:chgData name="Titouan Levard" userId="2ae6c772-7309-4151-8ac2-9922e3ef4ff9" providerId="ADAL" clId="{84CCF512-60C1-4859-8FB9-BF54C20C59F7}" dt="2022-02-16T15:15:00.475" v="1020" actId="207"/>
          <ac:spMkLst>
            <pc:docMk/>
            <pc:sldMk cId="2720974226" sldId="658"/>
            <ac:spMk id="11" creationId="{F74D33F2-896F-413A-B72D-8305F2DBC01E}"/>
          </ac:spMkLst>
        </pc:spChg>
        <pc:spChg chg="add del mod">
          <ac:chgData name="Titouan Levard" userId="2ae6c772-7309-4151-8ac2-9922e3ef4ff9" providerId="ADAL" clId="{84CCF512-60C1-4859-8FB9-BF54C20C59F7}" dt="2022-02-16T15:02:37.360" v="759" actId="22"/>
          <ac:spMkLst>
            <pc:docMk/>
            <pc:sldMk cId="2720974226" sldId="658"/>
            <ac:spMk id="16" creationId="{4F0F83F0-20B1-4222-9750-D3DC4CFB1B71}"/>
          </ac:spMkLst>
        </pc:spChg>
        <pc:spChg chg="add del mod">
          <ac:chgData name="Titouan Levard" userId="2ae6c772-7309-4151-8ac2-9922e3ef4ff9" providerId="ADAL" clId="{84CCF512-60C1-4859-8FB9-BF54C20C59F7}" dt="2022-02-16T16:49:19.804" v="3560" actId="478"/>
          <ac:spMkLst>
            <pc:docMk/>
            <pc:sldMk cId="2720974226" sldId="658"/>
            <ac:spMk id="24" creationId="{900F592C-C794-4EE4-A06B-2A8D95DCEC1F}"/>
          </ac:spMkLst>
        </pc:spChg>
        <pc:spChg chg="add del mod">
          <ac:chgData name="Titouan Levard" userId="2ae6c772-7309-4151-8ac2-9922e3ef4ff9" providerId="ADAL" clId="{84CCF512-60C1-4859-8FB9-BF54C20C59F7}" dt="2022-02-16T16:49:19.804" v="3560" actId="478"/>
          <ac:spMkLst>
            <pc:docMk/>
            <pc:sldMk cId="2720974226" sldId="658"/>
            <ac:spMk id="25" creationId="{6D60243F-A2D4-4537-98E6-957AF1A936CE}"/>
          </ac:spMkLst>
        </pc:spChg>
        <pc:picChg chg="add mod">
          <ac:chgData name="Titouan Levard" userId="2ae6c772-7309-4151-8ac2-9922e3ef4ff9" providerId="ADAL" clId="{84CCF512-60C1-4859-8FB9-BF54C20C59F7}" dt="2022-02-16T15:13:18.210" v="1007" actId="1035"/>
          <ac:picMkLst>
            <pc:docMk/>
            <pc:sldMk cId="2720974226" sldId="658"/>
            <ac:picMk id="6" creationId="{206476C2-64B4-4CFF-9D28-D20A9D366369}"/>
          </ac:picMkLst>
        </pc:picChg>
        <pc:picChg chg="del">
          <ac:chgData name="Titouan Levard" userId="2ae6c772-7309-4151-8ac2-9922e3ef4ff9" providerId="ADAL" clId="{84CCF512-60C1-4859-8FB9-BF54C20C59F7}" dt="2022-02-16T17:03:07.220" v="3686" actId="478"/>
          <ac:picMkLst>
            <pc:docMk/>
            <pc:sldMk cId="2720974226" sldId="658"/>
            <ac:picMk id="13" creationId="{40AA9833-25A1-4E72-8572-B7B8512302F9}"/>
          </ac:picMkLst>
        </pc:picChg>
        <pc:picChg chg="add mod">
          <ac:chgData name="Titouan Levard" userId="2ae6c772-7309-4151-8ac2-9922e3ef4ff9" providerId="ADAL" clId="{84CCF512-60C1-4859-8FB9-BF54C20C59F7}" dt="2022-02-16T15:13:54.112" v="1016" actId="1076"/>
          <ac:picMkLst>
            <pc:docMk/>
            <pc:sldMk cId="2720974226" sldId="658"/>
            <ac:picMk id="18" creationId="{B02E6BEC-4003-4384-99A9-AFF9E22A55D0}"/>
          </ac:picMkLst>
        </pc:picChg>
        <pc:picChg chg="add mod">
          <ac:chgData name="Titouan Levard" userId="2ae6c772-7309-4151-8ac2-9922e3ef4ff9" providerId="ADAL" clId="{84CCF512-60C1-4859-8FB9-BF54C20C59F7}" dt="2022-02-16T15:13:47.652" v="1014" actId="1076"/>
          <ac:picMkLst>
            <pc:docMk/>
            <pc:sldMk cId="2720974226" sldId="658"/>
            <ac:picMk id="20" creationId="{E21BD76C-5489-4D0E-8120-65539350A1ED}"/>
          </ac:picMkLst>
        </pc:picChg>
        <pc:picChg chg="add mod">
          <ac:chgData name="Titouan Levard" userId="2ae6c772-7309-4151-8ac2-9922e3ef4ff9" providerId="ADAL" clId="{84CCF512-60C1-4859-8FB9-BF54C20C59F7}" dt="2022-02-16T15:15:13.042" v="1021" actId="207"/>
          <ac:picMkLst>
            <pc:docMk/>
            <pc:sldMk cId="2720974226" sldId="658"/>
            <ac:picMk id="22" creationId="{B18C5BD9-1AAD-45F7-8CAC-AB1CD5D4E3A4}"/>
          </ac:picMkLst>
        </pc:picChg>
        <pc:picChg chg="add del mod">
          <ac:chgData name="Titouan Levard" userId="2ae6c772-7309-4151-8ac2-9922e3ef4ff9" providerId="ADAL" clId="{84CCF512-60C1-4859-8FB9-BF54C20C59F7}" dt="2022-02-16T16:49:19.804" v="3560" actId="478"/>
          <ac:picMkLst>
            <pc:docMk/>
            <pc:sldMk cId="2720974226" sldId="658"/>
            <ac:picMk id="23" creationId="{889C808D-27FA-4111-A4B3-E7A700D01B69}"/>
          </ac:picMkLst>
        </pc:picChg>
      </pc:sldChg>
      <pc:sldChg chg="add del">
        <pc:chgData name="Titouan Levard" userId="2ae6c772-7309-4151-8ac2-9922e3ef4ff9" providerId="ADAL" clId="{84CCF512-60C1-4859-8FB9-BF54C20C59F7}" dt="2022-02-16T14:58:54.508" v="661"/>
        <pc:sldMkLst>
          <pc:docMk/>
          <pc:sldMk cId="3533383654" sldId="658"/>
        </pc:sldMkLst>
      </pc:sldChg>
      <pc:sldMasterChg chg="delSp modSp mod modSldLayout">
        <pc:chgData name="Titouan Levard" userId="2ae6c772-7309-4151-8ac2-9922e3ef4ff9" providerId="ADAL" clId="{84CCF512-60C1-4859-8FB9-BF54C20C59F7}" dt="2022-02-16T16:45:54.581" v="3476" actId="21"/>
        <pc:sldMasterMkLst>
          <pc:docMk/>
          <pc:sldMasterMk cId="1595530869" sldId="2147483662"/>
        </pc:sldMasterMkLst>
        <pc:spChg chg="del mod">
          <ac:chgData name="Titouan Levard" userId="2ae6c772-7309-4151-8ac2-9922e3ef4ff9" providerId="ADAL" clId="{84CCF512-60C1-4859-8FB9-BF54C20C59F7}" dt="2022-02-16T16:45:54.581" v="3476" actId="21"/>
          <ac:spMkLst>
            <pc:docMk/>
            <pc:sldMasterMk cId="1595530869" sldId="2147483662"/>
            <ac:spMk id="2" creationId="{2E8B5291-F590-4013-8405-1CCEC8DC8698}"/>
          </ac:spMkLst>
        </pc:spChg>
        <pc:spChg chg="del mod">
          <ac:chgData name="Titouan Levard" userId="2ae6c772-7309-4151-8ac2-9922e3ef4ff9" providerId="ADAL" clId="{84CCF512-60C1-4859-8FB9-BF54C20C59F7}" dt="2022-02-16T16:45:54.581" v="3476" actId="21"/>
          <ac:spMkLst>
            <pc:docMk/>
            <pc:sldMasterMk cId="1595530869" sldId="2147483662"/>
            <ac:spMk id="3" creationId="{A9E5B994-FCFD-45C0-A5A8-6088CC8C5AB1}"/>
          </ac:spMkLst>
        </pc:spChg>
        <pc:picChg chg="del mod">
          <ac:chgData name="Titouan Levard" userId="2ae6c772-7309-4151-8ac2-9922e3ef4ff9" providerId="ADAL" clId="{84CCF512-60C1-4859-8FB9-BF54C20C59F7}" dt="2022-02-16T16:45:54.581" v="3476" actId="21"/>
          <ac:picMkLst>
            <pc:docMk/>
            <pc:sldMasterMk cId="1595530869" sldId="2147483662"/>
            <ac:picMk id="12" creationId="{390C859B-A32C-420A-8F2B-62B7B51B6A94}"/>
          </ac:picMkLst>
        </pc:picChg>
        <pc:picChg chg="mod">
          <ac:chgData name="Titouan Levard" userId="2ae6c772-7309-4151-8ac2-9922e3ef4ff9" providerId="ADAL" clId="{84CCF512-60C1-4859-8FB9-BF54C20C59F7}" dt="2022-02-16T15:55:30.473" v="2655" actId="1037"/>
          <ac:picMkLst>
            <pc:docMk/>
            <pc:sldMasterMk cId="1595530869" sldId="2147483662"/>
            <ac:picMk id="18" creationId="{89143D4D-B36A-4706-846F-2C5FB36248D9}"/>
          </ac:picMkLst>
        </pc:picChg>
        <pc:sldLayoutChg chg="addSp modSp mod">
          <pc:chgData name="Titouan Levard" userId="2ae6c772-7309-4151-8ac2-9922e3ef4ff9" providerId="ADAL" clId="{84CCF512-60C1-4859-8FB9-BF54C20C59F7}" dt="2022-02-16T15:56:32.354" v="2659" actId="2085"/>
          <pc:sldLayoutMkLst>
            <pc:docMk/>
            <pc:sldMasterMk cId="1595530869" sldId="2147483662"/>
            <pc:sldLayoutMk cId="2716400555" sldId="2147483677"/>
          </pc:sldLayoutMkLst>
          <pc:spChg chg="add mod">
            <ac:chgData name="Titouan Levard" userId="2ae6c772-7309-4151-8ac2-9922e3ef4ff9" providerId="ADAL" clId="{84CCF512-60C1-4859-8FB9-BF54C20C59F7}" dt="2022-02-16T15:56:32.354" v="2659" actId="2085"/>
            <ac:spMkLst>
              <pc:docMk/>
              <pc:sldMasterMk cId="1595530869" sldId="2147483662"/>
              <pc:sldLayoutMk cId="2716400555" sldId="2147483677"/>
              <ac:spMk id="2" creationId="{A8994E6C-61D0-4E21-A533-7169E9347463}"/>
            </ac:spMkLst>
          </pc:spChg>
        </pc:sldLayoutChg>
      </pc:sldMasterChg>
    </pc:docChg>
  </pc:docChgLst>
  <pc:docChgLst>
    <pc:chgData name="Aurélie Ceglia" userId="406d1d9e-ce33-4628-bb10-59616d19c135" providerId="ADAL" clId="{4F9F1A30-1EAB-4DAB-A03C-A60B1489F042}"/>
    <pc:docChg chg="undo custSel addSld delSld modSld sldOrd modMainMaster modSection">
      <pc:chgData name="Aurélie Ceglia" userId="406d1d9e-ce33-4628-bb10-59616d19c135" providerId="ADAL" clId="{4F9F1A30-1EAB-4DAB-A03C-A60B1489F042}" dt="2022-02-17T10:14:06.815" v="1085" actId="1076"/>
      <pc:docMkLst>
        <pc:docMk/>
      </pc:docMkLst>
      <pc:sldChg chg="del">
        <pc:chgData name="Aurélie Ceglia" userId="406d1d9e-ce33-4628-bb10-59616d19c135" providerId="ADAL" clId="{4F9F1A30-1EAB-4DAB-A03C-A60B1489F042}" dt="2022-02-17T10:10:36.482" v="1037" actId="47"/>
        <pc:sldMkLst>
          <pc:docMk/>
          <pc:sldMk cId="982059413" sldId="301"/>
        </pc:sldMkLst>
      </pc:sldChg>
      <pc:sldChg chg="addSp delSp modSp mod">
        <pc:chgData name="Aurélie Ceglia" userId="406d1d9e-ce33-4628-bb10-59616d19c135" providerId="ADAL" clId="{4F9F1A30-1EAB-4DAB-A03C-A60B1489F042}" dt="2022-02-17T09:03:59.803" v="763" actId="108"/>
        <pc:sldMkLst>
          <pc:docMk/>
          <pc:sldMk cId="3974995683" sldId="628"/>
        </pc:sldMkLst>
        <pc:spChg chg="mod">
          <ac:chgData name="Aurélie Ceglia" userId="406d1d9e-ce33-4628-bb10-59616d19c135" providerId="ADAL" clId="{4F9F1A30-1EAB-4DAB-A03C-A60B1489F042}" dt="2022-02-17T09:03:59.803" v="763" actId="108"/>
          <ac:spMkLst>
            <pc:docMk/>
            <pc:sldMk cId="3974995683" sldId="628"/>
            <ac:spMk id="2" creationId="{E1207A5A-AA5F-A441-9CBE-4C38BF4C2174}"/>
          </ac:spMkLst>
        </pc:spChg>
        <pc:spChg chg="del">
          <ac:chgData name="Aurélie Ceglia" userId="406d1d9e-ce33-4628-bb10-59616d19c135" providerId="ADAL" clId="{4F9F1A30-1EAB-4DAB-A03C-A60B1489F042}" dt="2022-02-15T19:01:02.258" v="79" actId="478"/>
          <ac:spMkLst>
            <pc:docMk/>
            <pc:sldMk cId="3974995683" sldId="628"/>
            <ac:spMk id="3" creationId="{0CCF93D8-F8F4-494B-BBC1-BBE2194928AB}"/>
          </ac:spMkLst>
        </pc:spChg>
        <pc:spChg chg="mod">
          <ac:chgData name="Aurélie Ceglia" userId="406d1d9e-ce33-4628-bb10-59616d19c135" providerId="ADAL" clId="{4F9F1A30-1EAB-4DAB-A03C-A60B1489F042}" dt="2022-02-15T19:08:51.844" v="114" actId="14100"/>
          <ac:spMkLst>
            <pc:docMk/>
            <pc:sldMk cId="3974995683" sldId="628"/>
            <ac:spMk id="4" creationId="{479051A6-54B5-4F5C-B1EB-708DA1003F71}"/>
          </ac:spMkLst>
        </pc:spChg>
        <pc:spChg chg="del mod">
          <ac:chgData name="Aurélie Ceglia" userId="406d1d9e-ce33-4628-bb10-59616d19c135" providerId="ADAL" clId="{4F9F1A30-1EAB-4DAB-A03C-A60B1489F042}" dt="2022-02-15T20:18:15.933" v="366" actId="478"/>
          <ac:spMkLst>
            <pc:docMk/>
            <pc:sldMk cId="3974995683" sldId="628"/>
            <ac:spMk id="5" creationId="{24B37869-7A65-E74A-AA4B-CFA71650F517}"/>
          </ac:spMkLst>
        </pc:spChg>
        <pc:spChg chg="mod">
          <ac:chgData name="Aurélie Ceglia" userId="406d1d9e-ce33-4628-bb10-59616d19c135" providerId="ADAL" clId="{4F9F1A30-1EAB-4DAB-A03C-A60B1489F042}" dt="2022-02-15T19:09:01.760" v="115" actId="14100"/>
          <ac:spMkLst>
            <pc:docMk/>
            <pc:sldMk cId="3974995683" sldId="628"/>
            <ac:spMk id="14" creationId="{810D534B-F2A6-46F8-B082-A761C333C758}"/>
          </ac:spMkLst>
        </pc:spChg>
        <pc:spChg chg="mod">
          <ac:chgData name="Aurélie Ceglia" userId="406d1d9e-ce33-4628-bb10-59616d19c135" providerId="ADAL" clId="{4F9F1A30-1EAB-4DAB-A03C-A60B1489F042}" dt="2022-02-15T19:01:18.319" v="82" actId="208"/>
          <ac:spMkLst>
            <pc:docMk/>
            <pc:sldMk cId="3974995683" sldId="628"/>
            <ac:spMk id="16" creationId="{1EFAA97A-5054-45AB-8914-1790A8A47606}"/>
          </ac:spMkLst>
        </pc:spChg>
        <pc:picChg chg="add del mod">
          <ac:chgData name="Aurélie Ceglia" userId="406d1d9e-ce33-4628-bb10-59616d19c135" providerId="ADAL" clId="{4F9F1A30-1EAB-4DAB-A03C-A60B1489F042}" dt="2022-02-15T20:18:14.546" v="365" actId="478"/>
          <ac:picMkLst>
            <pc:docMk/>
            <pc:sldMk cId="3974995683" sldId="628"/>
            <ac:picMk id="7" creationId="{59B0E3F5-D6CC-4CCE-826F-9C9C9BF9F6F8}"/>
          </ac:picMkLst>
        </pc:picChg>
        <pc:picChg chg="add del mod">
          <ac:chgData name="Aurélie Ceglia" userId="406d1d9e-ce33-4628-bb10-59616d19c135" providerId="ADAL" clId="{4F9F1A30-1EAB-4DAB-A03C-A60B1489F042}" dt="2022-02-15T20:25:06.911" v="402" actId="478"/>
          <ac:picMkLst>
            <pc:docMk/>
            <pc:sldMk cId="3974995683" sldId="628"/>
            <ac:picMk id="9" creationId="{9116C243-25FC-47EB-B52E-008DB8A1FF09}"/>
          </ac:picMkLst>
        </pc:picChg>
        <pc:picChg chg="add del">
          <ac:chgData name="Aurélie Ceglia" userId="406d1d9e-ce33-4628-bb10-59616d19c135" providerId="ADAL" clId="{4F9F1A30-1EAB-4DAB-A03C-A60B1489F042}" dt="2022-02-15T20:36:36.538" v="534" actId="478"/>
          <ac:picMkLst>
            <pc:docMk/>
            <pc:sldMk cId="3974995683" sldId="628"/>
            <ac:picMk id="18" creationId="{5AFF744C-4452-4F40-AB7F-9F597401C631}"/>
          </ac:picMkLst>
        </pc:picChg>
        <pc:picChg chg="add del mod">
          <ac:chgData name="Aurélie Ceglia" userId="406d1d9e-ce33-4628-bb10-59616d19c135" providerId="ADAL" clId="{4F9F1A30-1EAB-4DAB-A03C-A60B1489F042}" dt="2022-02-15T20:23:13.736" v="397" actId="478"/>
          <ac:picMkLst>
            <pc:docMk/>
            <pc:sldMk cId="3974995683" sldId="628"/>
            <ac:picMk id="20" creationId="{3034FE00-D2EA-4215-AB18-9C5E56D8FDF3}"/>
          </ac:picMkLst>
        </pc:picChg>
        <pc:picChg chg="add mod">
          <ac:chgData name="Aurélie Ceglia" userId="406d1d9e-ce33-4628-bb10-59616d19c135" providerId="ADAL" clId="{4F9F1A30-1EAB-4DAB-A03C-A60B1489F042}" dt="2022-02-15T20:24:57.215" v="401" actId="1076"/>
          <ac:picMkLst>
            <pc:docMk/>
            <pc:sldMk cId="3974995683" sldId="628"/>
            <ac:picMk id="22" creationId="{9336C505-EB19-4B2C-AC2C-6940E55242BA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7T09:03:49.315" v="762" actId="108"/>
        <pc:sldMkLst>
          <pc:docMk/>
          <pc:sldMk cId="4190187964" sldId="629"/>
        </pc:sldMkLst>
        <pc:spChg chg="mod">
          <ac:chgData name="Aurélie Ceglia" userId="406d1d9e-ce33-4628-bb10-59616d19c135" providerId="ADAL" clId="{4F9F1A30-1EAB-4DAB-A03C-A60B1489F042}" dt="2022-02-17T09:03:49.315" v="762" actId="108"/>
          <ac:spMkLst>
            <pc:docMk/>
            <pc:sldMk cId="4190187964" sldId="629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5T19:09:46.925" v="120" actId="207"/>
          <ac:spMkLst>
            <pc:docMk/>
            <pc:sldMk cId="4190187964" sldId="629"/>
            <ac:spMk id="3" creationId="{2C34C636-46B8-46D7-990C-68E8B5D06EEF}"/>
          </ac:spMkLst>
        </pc:spChg>
        <pc:spChg chg="del mod">
          <ac:chgData name="Aurélie Ceglia" userId="406d1d9e-ce33-4628-bb10-59616d19c135" providerId="ADAL" clId="{4F9F1A30-1EAB-4DAB-A03C-A60B1489F042}" dt="2022-02-15T20:18:32.478" v="370" actId="478"/>
          <ac:spMkLst>
            <pc:docMk/>
            <pc:sldMk cId="4190187964" sldId="629"/>
            <ac:spMk id="4" creationId="{B76F7DA8-D86D-684B-9B4D-3F4BD23F4121}"/>
          </ac:spMkLst>
        </pc:spChg>
        <pc:spChg chg="mod">
          <ac:chgData name="Aurélie Ceglia" userId="406d1d9e-ce33-4628-bb10-59616d19c135" providerId="ADAL" clId="{4F9F1A30-1EAB-4DAB-A03C-A60B1489F042}" dt="2022-02-16T18:07:19.416" v="740" actId="108"/>
          <ac:spMkLst>
            <pc:docMk/>
            <pc:sldMk cId="4190187964" sldId="629"/>
            <ac:spMk id="9" creationId="{123BD53A-1EB0-4EDC-91F3-316B66CA5B98}"/>
          </ac:spMkLst>
        </pc:spChg>
        <pc:spChg chg="mod">
          <ac:chgData name="Aurélie Ceglia" userId="406d1d9e-ce33-4628-bb10-59616d19c135" providerId="ADAL" clId="{4F9F1A30-1EAB-4DAB-A03C-A60B1489F042}" dt="2022-02-16T18:07:25.900" v="741" actId="108"/>
          <ac:spMkLst>
            <pc:docMk/>
            <pc:sldMk cId="4190187964" sldId="629"/>
            <ac:spMk id="10" creationId="{57B9B2D5-3716-41FC-B333-C955312A09A7}"/>
          </ac:spMkLst>
        </pc:spChg>
        <pc:spChg chg="del mod">
          <ac:chgData name="Aurélie Ceglia" userId="406d1d9e-ce33-4628-bb10-59616d19c135" providerId="ADAL" clId="{4F9F1A30-1EAB-4DAB-A03C-A60B1489F042}" dt="2022-02-15T19:08:03.388" v="105" actId="478"/>
          <ac:spMkLst>
            <pc:docMk/>
            <pc:sldMk cId="4190187964" sldId="629"/>
            <ac:spMk id="17" creationId="{E1CB3442-8C27-4115-B8C3-76D04B2ACCDB}"/>
          </ac:spMkLst>
        </pc:spChg>
        <pc:spChg chg="mod">
          <ac:chgData name="Aurélie Ceglia" userId="406d1d9e-ce33-4628-bb10-59616d19c135" providerId="ADAL" clId="{4F9F1A30-1EAB-4DAB-A03C-A60B1489F042}" dt="2022-02-15T19:09:50.819" v="121" actId="207"/>
          <ac:spMkLst>
            <pc:docMk/>
            <pc:sldMk cId="4190187964" sldId="629"/>
            <ac:spMk id="18" creationId="{73BABFAF-D581-454A-BB25-82ECE575045C}"/>
          </ac:spMkLst>
        </pc:spChg>
        <pc:spChg chg="mod">
          <ac:chgData name="Aurélie Ceglia" userId="406d1d9e-ce33-4628-bb10-59616d19c135" providerId="ADAL" clId="{4F9F1A30-1EAB-4DAB-A03C-A60B1489F042}" dt="2022-02-15T20:31:14.881" v="466" actId="108"/>
          <ac:spMkLst>
            <pc:docMk/>
            <pc:sldMk cId="4190187964" sldId="629"/>
            <ac:spMk id="19" creationId="{14A3C0B1-EEF9-4F2C-B63B-72957AE2495E}"/>
          </ac:spMkLst>
        </pc:spChg>
        <pc:spChg chg="mod">
          <ac:chgData name="Aurélie Ceglia" userId="406d1d9e-ce33-4628-bb10-59616d19c135" providerId="ADAL" clId="{4F9F1A30-1EAB-4DAB-A03C-A60B1489F042}" dt="2022-02-15T20:31:17.086" v="467" actId="108"/>
          <ac:spMkLst>
            <pc:docMk/>
            <pc:sldMk cId="4190187964" sldId="629"/>
            <ac:spMk id="20" creationId="{E73A46AE-A6B3-43A7-80DA-A3A7380C2CF7}"/>
          </ac:spMkLst>
        </pc:spChg>
        <pc:spChg chg="mod">
          <ac:chgData name="Aurélie Ceglia" userId="406d1d9e-ce33-4628-bb10-59616d19c135" providerId="ADAL" clId="{4F9F1A30-1EAB-4DAB-A03C-A60B1489F042}" dt="2022-02-15T20:31:44.011" v="468" actId="207"/>
          <ac:spMkLst>
            <pc:docMk/>
            <pc:sldMk cId="4190187964" sldId="629"/>
            <ac:spMk id="22" creationId="{4B0F0F74-40DF-448F-B951-66D0D81F1E62}"/>
          </ac:spMkLst>
        </pc:spChg>
        <pc:spChg chg="mod">
          <ac:chgData name="Aurélie Ceglia" userId="406d1d9e-ce33-4628-bb10-59616d19c135" providerId="ADAL" clId="{4F9F1A30-1EAB-4DAB-A03C-A60B1489F042}" dt="2022-02-15T20:31:48.021" v="469" actId="108"/>
          <ac:spMkLst>
            <pc:docMk/>
            <pc:sldMk cId="4190187964" sldId="629"/>
            <ac:spMk id="23" creationId="{5271C907-BD01-4E40-8AE3-6DFA40F1B051}"/>
          </ac:spMkLst>
        </pc:spChg>
        <pc:spChg chg="mod">
          <ac:chgData name="Aurélie Ceglia" userId="406d1d9e-ce33-4628-bb10-59616d19c135" providerId="ADAL" clId="{4F9F1A30-1EAB-4DAB-A03C-A60B1489F042}" dt="2022-02-15T20:31:49.925" v="470" actId="108"/>
          <ac:spMkLst>
            <pc:docMk/>
            <pc:sldMk cId="4190187964" sldId="629"/>
            <ac:spMk id="24" creationId="{EAA68AA3-D934-4830-A97A-EA1F784CB4E9}"/>
          </ac:spMkLst>
        </pc:spChg>
        <pc:spChg chg="mod">
          <ac:chgData name="Aurélie Ceglia" userId="406d1d9e-ce33-4628-bb10-59616d19c135" providerId="ADAL" clId="{4F9F1A30-1EAB-4DAB-A03C-A60B1489F042}" dt="2022-02-15T20:31:51.813" v="471" actId="108"/>
          <ac:spMkLst>
            <pc:docMk/>
            <pc:sldMk cId="4190187964" sldId="629"/>
            <ac:spMk id="25" creationId="{A0E4C2EA-5D92-4A9F-8BCE-F863DEBEEEBC}"/>
          </ac:spMkLst>
        </pc:spChg>
        <pc:picChg chg="add del mod">
          <ac:chgData name="Aurélie Ceglia" userId="406d1d9e-ce33-4628-bb10-59616d19c135" providerId="ADAL" clId="{4F9F1A30-1EAB-4DAB-A03C-A60B1489F042}" dt="2022-02-15T20:25:10.365" v="403" actId="478"/>
          <ac:picMkLst>
            <pc:docMk/>
            <pc:sldMk cId="4190187964" sldId="629"/>
            <ac:picMk id="6" creationId="{697459C4-8C3B-4951-9DB7-8191EEC3052F}"/>
          </ac:picMkLst>
        </pc:picChg>
        <pc:picChg chg="add mod">
          <ac:chgData name="Aurélie Ceglia" userId="406d1d9e-ce33-4628-bb10-59616d19c135" providerId="ADAL" clId="{4F9F1A30-1EAB-4DAB-A03C-A60B1489F042}" dt="2022-02-15T20:25:30.286" v="405" actId="1076"/>
          <ac:picMkLst>
            <pc:docMk/>
            <pc:sldMk cId="4190187964" sldId="629"/>
            <ac:picMk id="8" creationId="{2FD052D3-45C4-4284-B26F-5EDDFD2327BD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7T09:03:30.224" v="759" actId="108"/>
        <pc:sldMkLst>
          <pc:docMk/>
          <pc:sldMk cId="1809967567" sldId="630"/>
        </pc:sldMkLst>
        <pc:spChg chg="mod">
          <ac:chgData name="Aurélie Ceglia" userId="406d1d9e-ce33-4628-bb10-59616d19c135" providerId="ADAL" clId="{4F9F1A30-1EAB-4DAB-A03C-A60B1489F042}" dt="2022-02-15T20:34:18.512" v="494" actId="122"/>
          <ac:spMkLst>
            <pc:docMk/>
            <pc:sldMk cId="1809967567" sldId="630"/>
            <ac:spMk id="2" creationId="{E1207A5A-AA5F-A441-9CBE-4C38BF4C2174}"/>
          </ac:spMkLst>
        </pc:spChg>
        <pc:spChg chg="del mod">
          <ac:chgData name="Aurélie Ceglia" userId="406d1d9e-ce33-4628-bb10-59616d19c135" providerId="ADAL" clId="{4F9F1A30-1EAB-4DAB-A03C-A60B1489F042}" dt="2022-02-15T20:19:04.006" v="386" actId="478"/>
          <ac:spMkLst>
            <pc:docMk/>
            <pc:sldMk cId="1809967567" sldId="630"/>
            <ac:spMk id="6" creationId="{7981B87E-1599-D54A-BA5E-C1519ACFCF43}"/>
          </ac:spMkLst>
        </pc:spChg>
        <pc:spChg chg="mod">
          <ac:chgData name="Aurélie Ceglia" userId="406d1d9e-ce33-4628-bb10-59616d19c135" providerId="ADAL" clId="{4F9F1A30-1EAB-4DAB-A03C-A60B1489F042}" dt="2022-02-15T20:32:19.802" v="474" actId="14100"/>
          <ac:spMkLst>
            <pc:docMk/>
            <pc:sldMk cId="1809967567" sldId="630"/>
            <ac:spMk id="12" creationId="{5332F277-D3D8-4C6A-9405-4961F0562893}"/>
          </ac:spMkLst>
        </pc:spChg>
        <pc:spChg chg="mod">
          <ac:chgData name="Aurélie Ceglia" userId="406d1d9e-ce33-4628-bb10-59616d19c135" providerId="ADAL" clId="{4F9F1A30-1EAB-4DAB-A03C-A60B1489F042}" dt="2022-02-16T18:07:05.435" v="739" actId="14861"/>
          <ac:spMkLst>
            <pc:docMk/>
            <pc:sldMk cId="1809967567" sldId="630"/>
            <ac:spMk id="13" creationId="{44266452-C6A7-493D-ACC3-31117EE6F8D9}"/>
          </ac:spMkLst>
        </pc:spChg>
        <pc:spChg chg="del">
          <ac:chgData name="Aurélie Ceglia" userId="406d1d9e-ce33-4628-bb10-59616d19c135" providerId="ADAL" clId="{4F9F1A30-1EAB-4DAB-A03C-A60B1489F042}" dt="2022-02-15T20:06:50.871" v="341" actId="478"/>
          <ac:spMkLst>
            <pc:docMk/>
            <pc:sldMk cId="1809967567" sldId="630"/>
            <ac:spMk id="14" creationId="{50F231D7-0804-4219-A8B6-4C9D75FE4205}"/>
          </ac:spMkLst>
        </pc:spChg>
        <pc:spChg chg="mod">
          <ac:chgData name="Aurélie Ceglia" userId="406d1d9e-ce33-4628-bb10-59616d19c135" providerId="ADAL" clId="{4F9F1A30-1EAB-4DAB-A03C-A60B1489F042}" dt="2022-02-17T09:03:30.224" v="759" actId="108"/>
          <ac:spMkLst>
            <pc:docMk/>
            <pc:sldMk cId="1809967567" sldId="630"/>
            <ac:spMk id="24" creationId="{7CC83037-A347-4E8C-BE70-454F8D5B53B3}"/>
          </ac:spMkLst>
        </pc:spChg>
        <pc:picChg chg="add del mod">
          <ac:chgData name="Aurélie Ceglia" userId="406d1d9e-ce33-4628-bb10-59616d19c135" providerId="ADAL" clId="{4F9F1A30-1EAB-4DAB-A03C-A60B1489F042}" dt="2022-02-15T20:25:37.133" v="406" actId="478"/>
          <ac:picMkLst>
            <pc:docMk/>
            <pc:sldMk cId="1809967567" sldId="630"/>
            <ac:picMk id="15" creationId="{6FE79A5E-33E9-4F2A-91C2-40C14E3B92DC}"/>
          </ac:picMkLst>
        </pc:picChg>
        <pc:picChg chg="add mod">
          <ac:chgData name="Aurélie Ceglia" userId="406d1d9e-ce33-4628-bb10-59616d19c135" providerId="ADAL" clId="{4F9F1A30-1EAB-4DAB-A03C-A60B1489F042}" dt="2022-02-15T20:25:40.763" v="407"/>
          <ac:picMkLst>
            <pc:docMk/>
            <pc:sldMk cId="1809967567" sldId="630"/>
            <ac:picMk id="16" creationId="{16DB84EE-6684-4E22-BB10-6954838C69EB}"/>
          </ac:picMkLst>
        </pc:picChg>
      </pc:sldChg>
      <pc:sldChg chg="addSp delSp modSp add del mod">
        <pc:chgData name="Aurélie Ceglia" userId="406d1d9e-ce33-4628-bb10-59616d19c135" providerId="ADAL" clId="{4F9F1A30-1EAB-4DAB-A03C-A60B1489F042}" dt="2022-02-15T20:37:57.462" v="548" actId="1076"/>
        <pc:sldMkLst>
          <pc:docMk/>
          <pc:sldMk cId="3218813566" sldId="631"/>
        </pc:sldMkLst>
        <pc:spChg chg="mod">
          <ac:chgData name="Aurélie Ceglia" userId="406d1d9e-ce33-4628-bb10-59616d19c135" providerId="ADAL" clId="{4F9F1A30-1EAB-4DAB-A03C-A60B1489F042}" dt="2022-02-15T20:34:47.611" v="503" actId="122"/>
          <ac:spMkLst>
            <pc:docMk/>
            <pc:sldMk cId="3218813566" sldId="631"/>
            <ac:spMk id="2" creationId="{E1207A5A-AA5F-A441-9CBE-4C38BF4C2174}"/>
          </ac:spMkLst>
        </pc:spChg>
        <pc:spChg chg="del">
          <ac:chgData name="Aurélie Ceglia" userId="406d1d9e-ce33-4628-bb10-59616d19c135" providerId="ADAL" clId="{4F9F1A30-1EAB-4DAB-A03C-A60B1489F042}" dt="2022-02-15T20:27:20.237" v="433" actId="478"/>
          <ac:spMkLst>
            <pc:docMk/>
            <pc:sldMk cId="3218813566" sldId="631"/>
            <ac:spMk id="5" creationId="{DCEA39CB-157E-F840-8813-D72BBAF50E58}"/>
          </ac:spMkLst>
        </pc:spChg>
        <pc:spChg chg="mod">
          <ac:chgData name="Aurélie Ceglia" userId="406d1d9e-ce33-4628-bb10-59616d19c135" providerId="ADAL" clId="{4F9F1A30-1EAB-4DAB-A03C-A60B1489F042}" dt="2022-02-15T20:37:30.541" v="540" actId="14100"/>
          <ac:spMkLst>
            <pc:docMk/>
            <pc:sldMk cId="3218813566" sldId="631"/>
            <ac:spMk id="12" creationId="{082344B7-87E3-4F7F-9E44-862529D5253B}"/>
          </ac:spMkLst>
        </pc:spChg>
        <pc:spChg chg="del mod">
          <ac:chgData name="Aurélie Ceglia" userId="406d1d9e-ce33-4628-bb10-59616d19c135" providerId="ADAL" clId="{4F9F1A30-1EAB-4DAB-A03C-A60B1489F042}" dt="2022-02-15T20:37:43.552" v="543" actId="478"/>
          <ac:spMkLst>
            <pc:docMk/>
            <pc:sldMk cId="3218813566" sldId="631"/>
            <ac:spMk id="13" creationId="{588361A0-5B89-4E0D-ACC1-57DBA6251D88}"/>
          </ac:spMkLst>
        </pc:spChg>
        <pc:spChg chg="del">
          <ac:chgData name="Aurélie Ceglia" userId="406d1d9e-ce33-4628-bb10-59616d19c135" providerId="ADAL" clId="{4F9F1A30-1EAB-4DAB-A03C-A60B1489F042}" dt="2022-02-15T19:16:11.079" v="278" actId="478"/>
          <ac:spMkLst>
            <pc:docMk/>
            <pc:sldMk cId="3218813566" sldId="631"/>
            <ac:spMk id="14" creationId="{D287CB21-88AC-414F-9A79-F04FD27CEDFB}"/>
          </ac:spMkLst>
        </pc:spChg>
        <pc:spChg chg="del">
          <ac:chgData name="Aurélie Ceglia" userId="406d1d9e-ce33-4628-bb10-59616d19c135" providerId="ADAL" clId="{4F9F1A30-1EAB-4DAB-A03C-A60B1489F042}" dt="2022-02-15T20:27:20.822" v="434" actId="478"/>
          <ac:spMkLst>
            <pc:docMk/>
            <pc:sldMk cId="3218813566" sldId="631"/>
            <ac:spMk id="15" creationId="{DC0E014F-3E02-446C-A917-496FDFF86121}"/>
          </ac:spMkLst>
        </pc:spChg>
        <pc:spChg chg="add mod">
          <ac:chgData name="Aurélie Ceglia" userId="406d1d9e-ce33-4628-bb10-59616d19c135" providerId="ADAL" clId="{4F9F1A30-1EAB-4DAB-A03C-A60B1489F042}" dt="2022-02-15T20:37:57.462" v="548" actId="1076"/>
          <ac:spMkLst>
            <pc:docMk/>
            <pc:sldMk cId="3218813566" sldId="631"/>
            <ac:spMk id="16" creationId="{D68CFC53-4AE7-498F-A012-55A4627D4ECF}"/>
          </ac:spMkLst>
        </pc:spChg>
        <pc:spChg chg="add mod">
          <ac:chgData name="Aurélie Ceglia" userId="406d1d9e-ce33-4628-bb10-59616d19c135" providerId="ADAL" clId="{4F9F1A30-1EAB-4DAB-A03C-A60B1489F042}" dt="2022-02-15T20:37:54.406" v="546" actId="20577"/>
          <ac:spMkLst>
            <pc:docMk/>
            <pc:sldMk cId="3218813566" sldId="631"/>
            <ac:spMk id="18" creationId="{4679A22E-7E07-49F1-A3BB-2EF40CA4B82F}"/>
          </ac:spMkLst>
        </pc:spChg>
        <pc:picChg chg="add mod">
          <ac:chgData name="Aurélie Ceglia" userId="406d1d9e-ce33-4628-bb10-59616d19c135" providerId="ADAL" clId="{4F9F1A30-1EAB-4DAB-A03C-A60B1489F042}" dt="2022-02-15T20:27:25.701" v="435"/>
          <ac:picMkLst>
            <pc:docMk/>
            <pc:sldMk cId="3218813566" sldId="631"/>
            <ac:picMk id="17" creationId="{746243B6-6465-4353-90B3-4872F34EF6B1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6T18:07:50.232" v="744" actId="108"/>
        <pc:sldMkLst>
          <pc:docMk/>
          <pc:sldMk cId="3609135362" sldId="632"/>
        </pc:sldMkLst>
        <pc:spChg chg="mod">
          <ac:chgData name="Aurélie Ceglia" userId="406d1d9e-ce33-4628-bb10-59616d19c135" providerId="ADAL" clId="{4F9F1A30-1EAB-4DAB-A03C-A60B1489F042}" dt="2022-02-15T20:35:27.619" v="513" actId="122"/>
          <ac:spMkLst>
            <pc:docMk/>
            <pc:sldMk cId="3609135362" sldId="632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6T18:07:47.828" v="743" actId="108"/>
          <ac:spMkLst>
            <pc:docMk/>
            <pc:sldMk cId="3609135362" sldId="632"/>
            <ac:spMk id="9" creationId="{446F3F05-3168-4DB9-9956-DB40C871D4E2}"/>
          </ac:spMkLst>
        </pc:spChg>
        <pc:spChg chg="del mod">
          <ac:chgData name="Aurélie Ceglia" userId="406d1d9e-ce33-4628-bb10-59616d19c135" providerId="ADAL" clId="{4F9F1A30-1EAB-4DAB-A03C-A60B1489F042}" dt="2022-02-15T20:28:28.792" v="454" actId="478"/>
          <ac:spMkLst>
            <pc:docMk/>
            <pc:sldMk cId="3609135362" sldId="632"/>
            <ac:spMk id="10" creationId="{D979BA01-5F01-104D-A345-63DE0867747D}"/>
          </ac:spMkLst>
        </pc:spChg>
        <pc:spChg chg="mod">
          <ac:chgData name="Aurélie Ceglia" userId="406d1d9e-ce33-4628-bb10-59616d19c135" providerId="ADAL" clId="{4F9F1A30-1EAB-4DAB-A03C-A60B1489F042}" dt="2022-02-16T18:07:50.232" v="744" actId="108"/>
          <ac:spMkLst>
            <pc:docMk/>
            <pc:sldMk cId="3609135362" sldId="632"/>
            <ac:spMk id="16" creationId="{E5826C1A-EB07-42F6-9CF4-F7A1A7973F44}"/>
          </ac:spMkLst>
        </pc:spChg>
        <pc:spChg chg="mod">
          <ac:chgData name="Aurélie Ceglia" userId="406d1d9e-ce33-4628-bb10-59616d19c135" providerId="ADAL" clId="{4F9F1A30-1EAB-4DAB-A03C-A60B1489F042}" dt="2022-02-15T19:20:20.722" v="323" actId="208"/>
          <ac:spMkLst>
            <pc:docMk/>
            <pc:sldMk cId="3609135362" sldId="632"/>
            <ac:spMk id="17" creationId="{28476F48-0022-4E5F-99B9-5F2B43D154BA}"/>
          </ac:spMkLst>
        </pc:spChg>
        <pc:spChg chg="del">
          <ac:chgData name="Aurélie Ceglia" userId="406d1d9e-ce33-4628-bb10-59616d19c135" providerId="ADAL" clId="{4F9F1A30-1EAB-4DAB-A03C-A60B1489F042}" dt="2022-02-15T19:20:29.816" v="324" actId="478"/>
          <ac:spMkLst>
            <pc:docMk/>
            <pc:sldMk cId="3609135362" sldId="632"/>
            <ac:spMk id="18" creationId="{0E660F6F-5C1C-4095-8302-2B30567CC2BD}"/>
          </ac:spMkLst>
        </pc:spChg>
        <pc:picChg chg="add mod">
          <ac:chgData name="Aurélie Ceglia" userId="406d1d9e-ce33-4628-bb10-59616d19c135" providerId="ADAL" clId="{4F9F1A30-1EAB-4DAB-A03C-A60B1489F042}" dt="2022-02-15T20:28:29.532" v="455"/>
          <ac:picMkLst>
            <pc:docMk/>
            <pc:sldMk cId="3609135362" sldId="632"/>
            <ac:picMk id="19" creationId="{DA595B03-169B-4867-A427-04286BF49937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6T18:07:37.318" v="742" actId="108"/>
        <pc:sldMkLst>
          <pc:docMk/>
          <pc:sldMk cId="1488622144" sldId="633"/>
        </pc:sldMkLst>
        <pc:spChg chg="mod ord">
          <ac:chgData name="Aurélie Ceglia" userId="406d1d9e-ce33-4628-bb10-59616d19c135" providerId="ADAL" clId="{4F9F1A30-1EAB-4DAB-A03C-A60B1489F042}" dt="2022-02-15T20:34:39.045" v="500" actId="122"/>
          <ac:spMkLst>
            <pc:docMk/>
            <pc:sldMk cId="1488622144" sldId="633"/>
            <ac:spMk id="2" creationId="{E1207A5A-AA5F-A441-9CBE-4C38BF4C2174}"/>
          </ac:spMkLst>
        </pc:spChg>
        <pc:spChg chg="del mod">
          <ac:chgData name="Aurélie Ceglia" userId="406d1d9e-ce33-4628-bb10-59616d19c135" providerId="ADAL" clId="{4F9F1A30-1EAB-4DAB-A03C-A60B1489F042}" dt="2022-02-15T20:26:54.982" v="425" actId="478"/>
          <ac:spMkLst>
            <pc:docMk/>
            <pc:sldMk cId="1488622144" sldId="633"/>
            <ac:spMk id="6" creationId="{D956B31E-2B97-3945-BA1D-9D471DC4EAEA}"/>
          </ac:spMkLst>
        </pc:spChg>
        <pc:spChg chg="mod">
          <ac:chgData name="Aurélie Ceglia" userId="406d1d9e-ce33-4628-bb10-59616d19c135" providerId="ADAL" clId="{4F9F1A30-1EAB-4DAB-A03C-A60B1489F042}" dt="2022-02-15T19:15:19.147" v="265" actId="20577"/>
          <ac:spMkLst>
            <pc:docMk/>
            <pc:sldMk cId="1488622144" sldId="633"/>
            <ac:spMk id="13" creationId="{F7FB24CF-DDD1-4C25-834F-8768A1B37BBA}"/>
          </ac:spMkLst>
        </pc:spChg>
        <pc:spChg chg="mod">
          <ac:chgData name="Aurélie Ceglia" userId="406d1d9e-ce33-4628-bb10-59616d19c135" providerId="ADAL" clId="{4F9F1A30-1EAB-4DAB-A03C-A60B1489F042}" dt="2022-02-16T18:07:37.318" v="742" actId="108"/>
          <ac:spMkLst>
            <pc:docMk/>
            <pc:sldMk cId="1488622144" sldId="633"/>
            <ac:spMk id="14" creationId="{DB819AED-9404-49F3-958E-3286437006B3}"/>
          </ac:spMkLst>
        </pc:spChg>
        <pc:spChg chg="mod">
          <ac:chgData name="Aurélie Ceglia" userId="406d1d9e-ce33-4628-bb10-59616d19c135" providerId="ADAL" clId="{4F9F1A30-1EAB-4DAB-A03C-A60B1489F042}" dt="2022-02-15T20:37:17.405" v="537" actId="14100"/>
          <ac:spMkLst>
            <pc:docMk/>
            <pc:sldMk cId="1488622144" sldId="633"/>
            <ac:spMk id="15" creationId="{6A615A4F-9A46-4762-A8E6-3934B26BB03D}"/>
          </ac:spMkLst>
        </pc:spChg>
        <pc:spChg chg="del">
          <ac:chgData name="Aurélie Ceglia" userId="406d1d9e-ce33-4628-bb10-59616d19c135" providerId="ADAL" clId="{4F9F1A30-1EAB-4DAB-A03C-A60B1489F042}" dt="2022-02-15T19:15:49.008" v="271" actId="478"/>
          <ac:spMkLst>
            <pc:docMk/>
            <pc:sldMk cId="1488622144" sldId="633"/>
            <ac:spMk id="17" creationId="{E971301B-25C4-4823-9709-A435589AFDB2}"/>
          </ac:spMkLst>
        </pc:spChg>
        <pc:spChg chg="mod">
          <ac:chgData name="Aurélie Ceglia" userId="406d1d9e-ce33-4628-bb10-59616d19c135" providerId="ADAL" clId="{4F9F1A30-1EAB-4DAB-A03C-A60B1489F042}" dt="2022-02-15T19:15:08.322" v="262" actId="208"/>
          <ac:spMkLst>
            <pc:docMk/>
            <pc:sldMk cId="1488622144" sldId="633"/>
            <ac:spMk id="21" creationId="{45D8175C-96AD-449B-B445-AB0DE6F14D8F}"/>
          </ac:spMkLst>
        </pc:spChg>
        <pc:spChg chg="mod">
          <ac:chgData name="Aurélie Ceglia" userId="406d1d9e-ce33-4628-bb10-59616d19c135" providerId="ADAL" clId="{4F9F1A30-1EAB-4DAB-A03C-A60B1489F042}" dt="2022-02-15T20:37:20.174" v="538" actId="14100"/>
          <ac:spMkLst>
            <pc:docMk/>
            <pc:sldMk cId="1488622144" sldId="633"/>
            <ac:spMk id="22" creationId="{9B200470-8184-48B7-9C3F-096E7B9A2802}"/>
          </ac:spMkLst>
        </pc:spChg>
        <pc:spChg chg="add mod">
          <ac:chgData name="Aurélie Ceglia" userId="406d1d9e-ce33-4628-bb10-59616d19c135" providerId="ADAL" clId="{4F9F1A30-1EAB-4DAB-A03C-A60B1489F042}" dt="2022-02-15T19:15:52.365" v="272" actId="1076"/>
          <ac:spMkLst>
            <pc:docMk/>
            <pc:sldMk cId="1488622144" sldId="633"/>
            <ac:spMk id="50" creationId="{EDF8EF95-F4F8-4A9D-A7AE-D11095EDC7DB}"/>
          </ac:spMkLst>
        </pc:spChg>
        <pc:spChg chg="del">
          <ac:chgData name="Aurélie Ceglia" userId="406d1d9e-ce33-4628-bb10-59616d19c135" providerId="ADAL" clId="{4F9F1A30-1EAB-4DAB-A03C-A60B1489F042}" dt="2022-02-15T19:14:59.986" v="259" actId="478"/>
          <ac:spMkLst>
            <pc:docMk/>
            <pc:sldMk cId="1488622144" sldId="633"/>
            <ac:spMk id="51" creationId="{84194CFC-9AF1-4941-8C5B-B6A2E73750A8}"/>
          </ac:spMkLst>
        </pc:spChg>
        <pc:picChg chg="add mod">
          <ac:chgData name="Aurélie Ceglia" userId="406d1d9e-ce33-4628-bb10-59616d19c135" providerId="ADAL" clId="{4F9F1A30-1EAB-4DAB-A03C-A60B1489F042}" dt="2022-02-15T20:27:06.728" v="430" actId="1037"/>
          <ac:picMkLst>
            <pc:docMk/>
            <pc:sldMk cId="1488622144" sldId="633"/>
            <ac:picMk id="52" creationId="{81961334-3FB9-421F-A9F1-5DEF67636D03}"/>
          </ac:picMkLst>
        </pc:picChg>
        <pc:cxnChg chg="mod">
          <ac:chgData name="Aurélie Ceglia" userId="406d1d9e-ce33-4628-bb10-59616d19c135" providerId="ADAL" clId="{4F9F1A30-1EAB-4DAB-A03C-A60B1489F042}" dt="2022-02-15T19:15:03.812" v="260" actId="1076"/>
          <ac:cxnSpMkLst>
            <pc:docMk/>
            <pc:sldMk cId="1488622144" sldId="633"/>
            <ac:cxnSpMk id="53" creationId="{BFE46F81-32FE-499A-BE8D-AE65BB3B65DD}"/>
          </ac:cxnSpMkLst>
        </pc:cxnChg>
      </pc:sldChg>
      <pc:sldChg chg="addSp delSp modSp mod">
        <pc:chgData name="Aurélie Ceglia" userId="406d1d9e-ce33-4628-bb10-59616d19c135" providerId="ADAL" clId="{4F9F1A30-1EAB-4DAB-A03C-A60B1489F042}" dt="2022-02-15T20:39:11.431" v="561" actId="1076"/>
        <pc:sldMkLst>
          <pc:docMk/>
          <pc:sldMk cId="4226506100" sldId="634"/>
        </pc:sldMkLst>
        <pc:spChg chg="mod">
          <ac:chgData name="Aurélie Ceglia" userId="406d1d9e-ce33-4628-bb10-59616d19c135" providerId="ADAL" clId="{4F9F1A30-1EAB-4DAB-A03C-A60B1489F042}" dt="2022-02-15T20:35:36.661" v="516" actId="122"/>
          <ac:spMkLst>
            <pc:docMk/>
            <pc:sldMk cId="4226506100" sldId="634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5T20:38:52.153" v="555" actId="2085"/>
          <ac:spMkLst>
            <pc:docMk/>
            <pc:sldMk cId="4226506100" sldId="634"/>
            <ac:spMk id="4" creationId="{5ECE0A97-14D2-4D1E-9A69-8DB1FBD12826}"/>
          </ac:spMkLst>
        </pc:spChg>
        <pc:spChg chg="mod">
          <ac:chgData name="Aurélie Ceglia" userId="406d1d9e-ce33-4628-bb10-59616d19c135" providerId="ADAL" clId="{4F9F1A30-1EAB-4DAB-A03C-A60B1489F042}" dt="2022-02-15T20:39:02.891" v="559" actId="2085"/>
          <ac:spMkLst>
            <pc:docMk/>
            <pc:sldMk cId="4226506100" sldId="634"/>
            <ac:spMk id="34" creationId="{D6EF4A76-D13C-4FB7-923A-24FDF484E18F}"/>
          </ac:spMkLst>
        </pc:spChg>
        <pc:spChg chg="del mod">
          <ac:chgData name="Aurélie Ceglia" userId="406d1d9e-ce33-4628-bb10-59616d19c135" providerId="ADAL" clId="{4F9F1A30-1EAB-4DAB-A03C-A60B1489F042}" dt="2022-02-15T20:27:50.268" v="440" actId="478"/>
          <ac:spMkLst>
            <pc:docMk/>
            <pc:sldMk cId="4226506100" sldId="634"/>
            <ac:spMk id="36" creationId="{AFCFD6FE-3B90-0D45-9E18-CE2C3BD7AF93}"/>
          </ac:spMkLst>
        </pc:spChg>
        <pc:spChg chg="mod">
          <ac:chgData name="Aurélie Ceglia" userId="406d1d9e-ce33-4628-bb10-59616d19c135" providerId="ADAL" clId="{4F9F1A30-1EAB-4DAB-A03C-A60B1489F042}" dt="2022-02-15T20:39:09.810" v="560" actId="1076"/>
          <ac:spMkLst>
            <pc:docMk/>
            <pc:sldMk cId="4226506100" sldId="634"/>
            <ac:spMk id="39" creationId="{3DDEFB59-39AD-4431-96C6-353961F2F3E5}"/>
          </ac:spMkLst>
        </pc:spChg>
        <pc:spChg chg="mod">
          <ac:chgData name="Aurélie Ceglia" userId="406d1d9e-ce33-4628-bb10-59616d19c135" providerId="ADAL" clId="{4F9F1A30-1EAB-4DAB-A03C-A60B1489F042}" dt="2022-02-15T20:38:54.158" v="556" actId="108"/>
          <ac:spMkLst>
            <pc:docMk/>
            <pc:sldMk cId="4226506100" sldId="634"/>
            <ac:spMk id="41" creationId="{EA2A8D88-E7BF-4EE3-B1F7-BDA1DFACB88E}"/>
          </ac:spMkLst>
        </pc:spChg>
        <pc:spChg chg="mod">
          <ac:chgData name="Aurélie Ceglia" userId="406d1d9e-ce33-4628-bb10-59616d19c135" providerId="ADAL" clId="{4F9F1A30-1EAB-4DAB-A03C-A60B1489F042}" dt="2022-02-15T20:38:56.394" v="557" actId="108"/>
          <ac:spMkLst>
            <pc:docMk/>
            <pc:sldMk cId="4226506100" sldId="634"/>
            <ac:spMk id="43" creationId="{3910D066-9950-4430-8B2C-B672509BA930}"/>
          </ac:spMkLst>
        </pc:spChg>
        <pc:spChg chg="mod">
          <ac:chgData name="Aurélie Ceglia" userId="406d1d9e-ce33-4628-bb10-59616d19c135" providerId="ADAL" clId="{4F9F1A30-1EAB-4DAB-A03C-A60B1489F042}" dt="2022-02-15T20:38:58.466" v="558" actId="108"/>
          <ac:spMkLst>
            <pc:docMk/>
            <pc:sldMk cId="4226506100" sldId="634"/>
            <ac:spMk id="50" creationId="{9BE53BC1-30D8-4030-903D-8D951F0AD35E}"/>
          </ac:spMkLst>
        </pc:spChg>
        <pc:spChg chg="del">
          <ac:chgData name="Aurélie Ceglia" userId="406d1d9e-ce33-4628-bb10-59616d19c135" providerId="ADAL" clId="{4F9F1A30-1EAB-4DAB-A03C-A60B1489F042}" dt="2022-02-15T19:20:33.161" v="326" actId="478"/>
          <ac:spMkLst>
            <pc:docMk/>
            <pc:sldMk cId="4226506100" sldId="634"/>
            <ac:spMk id="65" creationId="{3F0FFC82-36C1-4119-AD91-2B478D3FA332}"/>
          </ac:spMkLst>
        </pc:spChg>
        <pc:picChg chg="add mod">
          <ac:chgData name="Aurélie Ceglia" userId="406d1d9e-ce33-4628-bb10-59616d19c135" providerId="ADAL" clId="{4F9F1A30-1EAB-4DAB-A03C-A60B1489F042}" dt="2022-02-15T20:27:50.547" v="441"/>
          <ac:picMkLst>
            <pc:docMk/>
            <pc:sldMk cId="4226506100" sldId="634"/>
            <ac:picMk id="25" creationId="{43E06C65-5D70-4683-8503-1F0CC5A21AB1}"/>
          </ac:picMkLst>
        </pc:picChg>
        <pc:picChg chg="mod">
          <ac:chgData name="Aurélie Ceglia" userId="406d1d9e-ce33-4628-bb10-59616d19c135" providerId="ADAL" clId="{4F9F1A30-1EAB-4DAB-A03C-A60B1489F042}" dt="2022-02-15T20:39:11.431" v="561" actId="1076"/>
          <ac:picMkLst>
            <pc:docMk/>
            <pc:sldMk cId="4226506100" sldId="634"/>
            <ac:picMk id="40" creationId="{197EF10A-DA39-4D0C-B21D-5DFD3E0A75B1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5T20:36:26.777" v="533" actId="478"/>
        <pc:sldMkLst>
          <pc:docMk/>
          <pc:sldMk cId="2278599501" sldId="635"/>
        </pc:sldMkLst>
        <pc:spChg chg="mod">
          <ac:chgData name="Aurélie Ceglia" userId="406d1d9e-ce33-4628-bb10-59616d19c135" providerId="ADAL" clId="{4F9F1A30-1EAB-4DAB-A03C-A60B1489F042}" dt="2022-02-15T20:35:08.505" v="507" actId="14100"/>
          <ac:spMkLst>
            <pc:docMk/>
            <pc:sldMk cId="2278599501" sldId="635"/>
            <ac:spMk id="2" creationId="{E1207A5A-AA5F-A441-9CBE-4C38BF4C2174}"/>
          </ac:spMkLst>
        </pc:spChg>
        <pc:spChg chg="del mod">
          <ac:chgData name="Aurélie Ceglia" userId="406d1d9e-ce33-4628-bb10-59616d19c135" providerId="ADAL" clId="{4F9F1A30-1EAB-4DAB-A03C-A60B1489F042}" dt="2022-02-15T20:28:24.835" v="453" actId="478"/>
          <ac:spMkLst>
            <pc:docMk/>
            <pc:sldMk cId="2278599501" sldId="635"/>
            <ac:spMk id="4" creationId="{71A17610-562E-924B-848E-A55179B0D3A1}"/>
          </ac:spMkLst>
        </pc:spChg>
        <pc:spChg chg="mod">
          <ac:chgData name="Aurélie Ceglia" userId="406d1d9e-ce33-4628-bb10-59616d19c135" providerId="ADAL" clId="{4F9F1A30-1EAB-4DAB-A03C-A60B1489F042}" dt="2022-02-15T19:20:04.320" v="317" actId="208"/>
          <ac:spMkLst>
            <pc:docMk/>
            <pc:sldMk cId="2278599501" sldId="635"/>
            <ac:spMk id="10" creationId="{424EC07C-2BAC-45DC-86C4-B83F3A080FF0}"/>
          </ac:spMkLst>
        </pc:spChg>
        <pc:spChg chg="del">
          <ac:chgData name="Aurélie Ceglia" userId="406d1d9e-ce33-4628-bb10-59616d19c135" providerId="ADAL" clId="{4F9F1A30-1EAB-4DAB-A03C-A60B1489F042}" dt="2022-02-15T19:16:18.798" v="280" actId="478"/>
          <ac:spMkLst>
            <pc:docMk/>
            <pc:sldMk cId="2278599501" sldId="635"/>
            <ac:spMk id="12" creationId="{7C2207E4-75E9-4F3D-8880-615C9905A2C9}"/>
          </ac:spMkLst>
        </pc:spChg>
        <pc:spChg chg="mod">
          <ac:chgData name="Aurélie Ceglia" userId="406d1d9e-ce33-4628-bb10-59616d19c135" providerId="ADAL" clId="{4F9F1A30-1EAB-4DAB-A03C-A60B1489F042}" dt="2022-02-15T19:20:10.066" v="320" actId="208"/>
          <ac:spMkLst>
            <pc:docMk/>
            <pc:sldMk cId="2278599501" sldId="635"/>
            <ac:spMk id="13" creationId="{AAA044E4-0454-45D8-AC6E-C0CB222B06BC}"/>
          </ac:spMkLst>
        </pc:spChg>
        <pc:spChg chg="mod">
          <ac:chgData name="Aurélie Ceglia" userId="406d1d9e-ce33-4628-bb10-59616d19c135" providerId="ADAL" clId="{4F9F1A30-1EAB-4DAB-A03C-A60B1489F042}" dt="2022-02-15T19:20:06.394" v="318" actId="208"/>
          <ac:spMkLst>
            <pc:docMk/>
            <pc:sldMk cId="2278599501" sldId="635"/>
            <ac:spMk id="14" creationId="{A89FA89B-83EC-49F2-B2AD-02659EB40076}"/>
          </ac:spMkLst>
        </pc:spChg>
        <pc:spChg chg="mod">
          <ac:chgData name="Aurélie Ceglia" userId="406d1d9e-ce33-4628-bb10-59616d19c135" providerId="ADAL" clId="{4F9F1A30-1EAB-4DAB-A03C-A60B1489F042}" dt="2022-02-15T19:20:08.361" v="319" actId="208"/>
          <ac:spMkLst>
            <pc:docMk/>
            <pc:sldMk cId="2278599501" sldId="635"/>
            <ac:spMk id="15" creationId="{3863C165-F92A-47B9-AA32-A5F1781B0880}"/>
          </ac:spMkLst>
        </pc:spChg>
        <pc:spChg chg="del">
          <ac:chgData name="Aurélie Ceglia" userId="406d1d9e-ce33-4628-bb10-59616d19c135" providerId="ADAL" clId="{4F9F1A30-1EAB-4DAB-A03C-A60B1489F042}" dt="2022-02-15T20:36:26.777" v="533" actId="478"/>
          <ac:spMkLst>
            <pc:docMk/>
            <pc:sldMk cId="2278599501" sldId="635"/>
            <ac:spMk id="16" creationId="{22785B4D-6450-4580-9504-81A741240659}"/>
          </ac:spMkLst>
        </pc:spChg>
        <pc:spChg chg="add mod">
          <ac:chgData name="Aurélie Ceglia" userId="406d1d9e-ce33-4628-bb10-59616d19c135" providerId="ADAL" clId="{4F9F1A30-1EAB-4DAB-A03C-A60B1489F042}" dt="2022-02-15T19:16:21.675" v="282" actId="1076"/>
          <ac:spMkLst>
            <pc:docMk/>
            <pc:sldMk cId="2278599501" sldId="635"/>
            <ac:spMk id="18" creationId="{D1536F87-EFAE-42DD-BB93-C566F3596A30}"/>
          </ac:spMkLst>
        </pc:spChg>
        <pc:picChg chg="add mod">
          <ac:chgData name="Aurélie Ceglia" userId="406d1d9e-ce33-4628-bb10-59616d19c135" providerId="ADAL" clId="{4F9F1A30-1EAB-4DAB-A03C-A60B1489F042}" dt="2022-02-15T20:28:22.945" v="452"/>
          <ac:picMkLst>
            <pc:docMk/>
            <pc:sldMk cId="2278599501" sldId="635"/>
            <ac:picMk id="19" creationId="{9DE53126-7B1F-4070-AA85-4B6CF98CABE8}"/>
          </ac:picMkLst>
        </pc:picChg>
      </pc:sldChg>
      <pc:sldChg chg="addSp delSp modSp mod setBg">
        <pc:chgData name="Aurélie Ceglia" userId="406d1d9e-ce33-4628-bb10-59616d19c135" providerId="ADAL" clId="{4F9F1A30-1EAB-4DAB-A03C-A60B1489F042}" dt="2022-02-17T09:04:42.698" v="767" actId="108"/>
        <pc:sldMkLst>
          <pc:docMk/>
          <pc:sldMk cId="2877485122" sldId="636"/>
        </pc:sldMkLst>
        <pc:spChg chg="mod">
          <ac:chgData name="Aurélie Ceglia" userId="406d1d9e-ce33-4628-bb10-59616d19c135" providerId="ADAL" clId="{4F9F1A30-1EAB-4DAB-A03C-A60B1489F042}" dt="2022-02-17T09:04:42.698" v="767" actId="108"/>
          <ac:spMkLst>
            <pc:docMk/>
            <pc:sldMk cId="2877485122" sldId="636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5T20:40:11.939" v="570" actId="207"/>
          <ac:spMkLst>
            <pc:docMk/>
            <pc:sldMk cId="2877485122" sldId="636"/>
            <ac:spMk id="3" creationId="{420C1FE7-9106-4656-8988-D7AE8DB1D873}"/>
          </ac:spMkLst>
        </pc:spChg>
        <pc:spChg chg="mod">
          <ac:chgData name="Aurélie Ceglia" userId="406d1d9e-ce33-4628-bb10-59616d19c135" providerId="ADAL" clId="{4F9F1A30-1EAB-4DAB-A03C-A60B1489F042}" dt="2022-02-15T20:39:19.848" v="562" actId="207"/>
          <ac:spMkLst>
            <pc:docMk/>
            <pc:sldMk cId="2877485122" sldId="636"/>
            <ac:spMk id="11" creationId="{5F23A2C6-FA77-42A6-BC32-423319A5979A}"/>
          </ac:spMkLst>
        </pc:spChg>
        <pc:spChg chg="mod">
          <ac:chgData name="Aurélie Ceglia" userId="406d1d9e-ce33-4628-bb10-59616d19c135" providerId="ADAL" clId="{4F9F1A30-1EAB-4DAB-A03C-A60B1489F042}" dt="2022-02-15T20:40:28.737" v="573" actId="207"/>
          <ac:spMkLst>
            <pc:docMk/>
            <pc:sldMk cId="2877485122" sldId="636"/>
            <ac:spMk id="16" creationId="{482B807E-D1C4-4D4E-83F6-004646528598}"/>
          </ac:spMkLst>
        </pc:spChg>
        <pc:spChg chg="mod">
          <ac:chgData name="Aurélie Ceglia" userId="406d1d9e-ce33-4628-bb10-59616d19c135" providerId="ADAL" clId="{4F9F1A30-1EAB-4DAB-A03C-A60B1489F042}" dt="2022-02-15T20:40:58.259" v="580" actId="207"/>
          <ac:spMkLst>
            <pc:docMk/>
            <pc:sldMk cId="2877485122" sldId="636"/>
            <ac:spMk id="17" creationId="{09FD1F14-6CDE-4AED-95CC-F6EC25AD1107}"/>
          </ac:spMkLst>
        </pc:spChg>
        <pc:spChg chg="del">
          <ac:chgData name="Aurélie Ceglia" userId="406d1d9e-ce33-4628-bb10-59616d19c135" providerId="ADAL" clId="{4F9F1A30-1EAB-4DAB-A03C-A60B1489F042}" dt="2022-02-15T19:20:31.836" v="325" actId="478"/>
          <ac:spMkLst>
            <pc:docMk/>
            <pc:sldMk cId="2877485122" sldId="636"/>
            <ac:spMk id="18" creationId="{FAF7FE60-F133-4685-A0BA-FBBBC48F5070}"/>
          </ac:spMkLst>
        </pc:spChg>
        <pc:spChg chg="mod">
          <ac:chgData name="Aurélie Ceglia" userId="406d1d9e-ce33-4628-bb10-59616d19c135" providerId="ADAL" clId="{4F9F1A30-1EAB-4DAB-A03C-A60B1489F042}" dt="2022-02-15T20:39:57.353" v="566" actId="207"/>
          <ac:spMkLst>
            <pc:docMk/>
            <pc:sldMk cId="2877485122" sldId="636"/>
            <ac:spMk id="19" creationId="{84814571-1866-41F3-B070-7558C0431657}"/>
          </ac:spMkLst>
        </pc:spChg>
        <pc:spChg chg="mod">
          <ac:chgData name="Aurélie Ceglia" userId="406d1d9e-ce33-4628-bb10-59616d19c135" providerId="ADAL" clId="{4F9F1A30-1EAB-4DAB-A03C-A60B1489F042}" dt="2022-02-15T20:40:03.855" v="568" actId="207"/>
          <ac:spMkLst>
            <pc:docMk/>
            <pc:sldMk cId="2877485122" sldId="636"/>
            <ac:spMk id="20" creationId="{65CC8EBC-4324-4188-AB6A-7093C4E40860}"/>
          </ac:spMkLst>
        </pc:spChg>
        <pc:spChg chg="mod">
          <ac:chgData name="Aurélie Ceglia" userId="406d1d9e-ce33-4628-bb10-59616d19c135" providerId="ADAL" clId="{4F9F1A30-1EAB-4DAB-A03C-A60B1489F042}" dt="2022-02-15T20:40:00.777" v="567" actId="207"/>
          <ac:spMkLst>
            <pc:docMk/>
            <pc:sldMk cId="2877485122" sldId="636"/>
            <ac:spMk id="21" creationId="{7F5225CB-1927-4B8A-83B0-AD801D556FD8}"/>
          </ac:spMkLst>
        </pc:spChg>
        <pc:spChg chg="mod">
          <ac:chgData name="Aurélie Ceglia" userId="406d1d9e-ce33-4628-bb10-59616d19c135" providerId="ADAL" clId="{4F9F1A30-1EAB-4DAB-A03C-A60B1489F042}" dt="2022-02-15T20:40:33.822" v="574" actId="207"/>
          <ac:spMkLst>
            <pc:docMk/>
            <pc:sldMk cId="2877485122" sldId="636"/>
            <ac:spMk id="22" creationId="{AF8D36A3-FB4B-42AD-A3A2-3C7FC4057B82}"/>
          </ac:spMkLst>
        </pc:spChg>
        <pc:spChg chg="del mod">
          <ac:chgData name="Aurélie Ceglia" userId="406d1d9e-ce33-4628-bb10-59616d19c135" providerId="ADAL" clId="{4F9F1A30-1EAB-4DAB-A03C-A60B1489F042}" dt="2022-02-15T20:28:34.158" v="456" actId="478"/>
          <ac:spMkLst>
            <pc:docMk/>
            <pc:sldMk cId="2877485122" sldId="636"/>
            <ac:spMk id="23" creationId="{E8F35692-FB83-5742-A05E-044A96388693}"/>
          </ac:spMkLst>
        </pc:spChg>
        <pc:spChg chg="mod">
          <ac:chgData name="Aurélie Ceglia" userId="406d1d9e-ce33-4628-bb10-59616d19c135" providerId="ADAL" clId="{4F9F1A30-1EAB-4DAB-A03C-A60B1489F042}" dt="2022-02-15T20:40:05.961" v="569" actId="207"/>
          <ac:spMkLst>
            <pc:docMk/>
            <pc:sldMk cId="2877485122" sldId="636"/>
            <ac:spMk id="29" creationId="{D96502CD-C945-4CE1-B835-CB30440EBFE8}"/>
          </ac:spMkLst>
        </pc:spChg>
        <pc:spChg chg="mod">
          <ac:chgData name="Aurélie Ceglia" userId="406d1d9e-ce33-4628-bb10-59616d19c135" providerId="ADAL" clId="{4F9F1A30-1EAB-4DAB-A03C-A60B1489F042}" dt="2022-02-15T20:40:36.155" v="575" actId="207"/>
          <ac:spMkLst>
            <pc:docMk/>
            <pc:sldMk cId="2877485122" sldId="636"/>
            <ac:spMk id="31" creationId="{2EC2BE89-8ED8-4E16-88F1-73F7105B173E}"/>
          </ac:spMkLst>
        </pc:spChg>
        <pc:spChg chg="mod">
          <ac:chgData name="Aurélie Ceglia" userId="406d1d9e-ce33-4628-bb10-59616d19c135" providerId="ADAL" clId="{4F9F1A30-1EAB-4DAB-A03C-A60B1489F042}" dt="2022-02-15T20:40:38.021" v="576" actId="207"/>
          <ac:spMkLst>
            <pc:docMk/>
            <pc:sldMk cId="2877485122" sldId="636"/>
            <ac:spMk id="32" creationId="{4A89CC2D-4993-476C-B34A-1B25815849DD}"/>
          </ac:spMkLst>
        </pc:spChg>
        <pc:spChg chg="mod">
          <ac:chgData name="Aurélie Ceglia" userId="406d1d9e-ce33-4628-bb10-59616d19c135" providerId="ADAL" clId="{4F9F1A30-1EAB-4DAB-A03C-A60B1489F042}" dt="2022-02-15T20:41:03.523" v="582" actId="207"/>
          <ac:spMkLst>
            <pc:docMk/>
            <pc:sldMk cId="2877485122" sldId="636"/>
            <ac:spMk id="33" creationId="{E8FDD61F-E516-45E8-A1D4-15A31574AB03}"/>
          </ac:spMkLst>
        </pc:spChg>
        <pc:spChg chg="mod">
          <ac:chgData name="Aurélie Ceglia" userId="406d1d9e-ce33-4628-bb10-59616d19c135" providerId="ADAL" clId="{4F9F1A30-1EAB-4DAB-A03C-A60B1489F042}" dt="2022-02-15T20:41:08.677" v="584" actId="207"/>
          <ac:spMkLst>
            <pc:docMk/>
            <pc:sldMk cId="2877485122" sldId="636"/>
            <ac:spMk id="34" creationId="{8DC037C3-C671-4EE6-BDE6-752F851B7BD5}"/>
          </ac:spMkLst>
        </pc:spChg>
        <pc:spChg chg="mod">
          <ac:chgData name="Aurélie Ceglia" userId="406d1d9e-ce33-4628-bb10-59616d19c135" providerId="ADAL" clId="{4F9F1A30-1EAB-4DAB-A03C-A60B1489F042}" dt="2022-02-15T20:41:05.891" v="583" actId="207"/>
          <ac:spMkLst>
            <pc:docMk/>
            <pc:sldMk cId="2877485122" sldId="636"/>
            <ac:spMk id="35" creationId="{612B31DF-8DBB-4BFA-8704-FC9BDD8AE4A4}"/>
          </ac:spMkLst>
        </pc:spChg>
        <pc:spChg chg="mod">
          <ac:chgData name="Aurélie Ceglia" userId="406d1d9e-ce33-4628-bb10-59616d19c135" providerId="ADAL" clId="{4F9F1A30-1EAB-4DAB-A03C-A60B1489F042}" dt="2022-02-15T20:40:40.381" v="577" actId="207"/>
          <ac:spMkLst>
            <pc:docMk/>
            <pc:sldMk cId="2877485122" sldId="636"/>
            <ac:spMk id="37" creationId="{A7694A91-72CB-494C-999C-7F454CCBCFCF}"/>
          </ac:spMkLst>
        </pc:spChg>
        <pc:picChg chg="add mod">
          <ac:chgData name="Aurélie Ceglia" userId="406d1d9e-ce33-4628-bb10-59616d19c135" providerId="ADAL" clId="{4F9F1A30-1EAB-4DAB-A03C-A60B1489F042}" dt="2022-02-15T20:28:34.890" v="457"/>
          <ac:picMkLst>
            <pc:docMk/>
            <pc:sldMk cId="2877485122" sldId="636"/>
            <ac:picMk id="39" creationId="{AF4A4B2E-45EB-49EC-B077-8A225D8B7EEF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6T18:08:11.466" v="747" actId="108"/>
        <pc:sldMkLst>
          <pc:docMk/>
          <pc:sldMk cId="1804172981" sldId="637"/>
        </pc:sldMkLst>
        <pc:spChg chg="mod">
          <ac:chgData name="Aurélie Ceglia" userId="406d1d9e-ce33-4628-bb10-59616d19c135" providerId="ADAL" clId="{4F9F1A30-1EAB-4DAB-A03C-A60B1489F042}" dt="2022-02-15T20:35:53.668" v="522" actId="122"/>
          <ac:spMkLst>
            <pc:docMk/>
            <pc:sldMk cId="1804172981" sldId="637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6T18:08:08.505" v="746" actId="108"/>
          <ac:spMkLst>
            <pc:docMk/>
            <pc:sldMk cId="1804172981" sldId="637"/>
            <ac:spMk id="10" creationId="{7A4C4CE0-ACE8-466A-AD49-4F40E54F4680}"/>
          </ac:spMkLst>
        </pc:spChg>
        <pc:spChg chg="mod">
          <ac:chgData name="Aurélie Ceglia" userId="406d1d9e-ce33-4628-bb10-59616d19c135" providerId="ADAL" clId="{4F9F1A30-1EAB-4DAB-A03C-A60B1489F042}" dt="2022-02-16T18:08:05.520" v="745" actId="108"/>
          <ac:spMkLst>
            <pc:docMk/>
            <pc:sldMk cId="1804172981" sldId="637"/>
            <ac:spMk id="11" creationId="{28D056A8-67CC-41E0-9FED-9B2B9137A2C7}"/>
          </ac:spMkLst>
        </pc:spChg>
        <pc:spChg chg="del mod">
          <ac:chgData name="Aurélie Ceglia" userId="406d1d9e-ce33-4628-bb10-59616d19c135" providerId="ADAL" clId="{4F9F1A30-1EAB-4DAB-A03C-A60B1489F042}" dt="2022-02-15T20:27:54.418" v="442" actId="478"/>
          <ac:spMkLst>
            <pc:docMk/>
            <pc:sldMk cId="1804172981" sldId="637"/>
            <ac:spMk id="12" creationId="{92A14F87-04EE-0D4B-B97B-EB824B3C2D17}"/>
          </ac:spMkLst>
        </pc:spChg>
        <pc:spChg chg="mod">
          <ac:chgData name="Aurélie Ceglia" userId="406d1d9e-ce33-4628-bb10-59616d19c135" providerId="ADAL" clId="{4F9F1A30-1EAB-4DAB-A03C-A60B1489F042}" dt="2022-02-16T18:08:11.466" v="747" actId="108"/>
          <ac:spMkLst>
            <pc:docMk/>
            <pc:sldMk cId="1804172981" sldId="637"/>
            <ac:spMk id="15" creationId="{A94FA21C-992C-4E35-8BCB-E54689D4F5B3}"/>
          </ac:spMkLst>
        </pc:spChg>
        <pc:spChg chg="del">
          <ac:chgData name="Aurélie Ceglia" userId="406d1d9e-ce33-4628-bb10-59616d19c135" providerId="ADAL" clId="{4F9F1A30-1EAB-4DAB-A03C-A60B1489F042}" dt="2022-02-15T19:20:41.875" v="329" actId="478"/>
          <ac:spMkLst>
            <pc:docMk/>
            <pc:sldMk cId="1804172981" sldId="637"/>
            <ac:spMk id="16" creationId="{7C38620E-BB53-43EA-B99C-32FD0A9F47D6}"/>
          </ac:spMkLst>
        </pc:spChg>
        <pc:picChg chg="add mod">
          <ac:chgData name="Aurélie Ceglia" userId="406d1d9e-ce33-4628-bb10-59616d19c135" providerId="ADAL" clId="{4F9F1A30-1EAB-4DAB-A03C-A60B1489F042}" dt="2022-02-15T20:27:54.665" v="443"/>
          <ac:picMkLst>
            <pc:docMk/>
            <pc:sldMk cId="1804172981" sldId="637"/>
            <ac:picMk id="20" creationId="{F373D5A3-9FAF-4E5C-90DC-ED2881529394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7T09:04:48.928" v="768" actId="108"/>
        <pc:sldMkLst>
          <pc:docMk/>
          <pc:sldMk cId="1974153329" sldId="638"/>
        </pc:sldMkLst>
        <pc:spChg chg="mod">
          <ac:chgData name="Aurélie Ceglia" userId="406d1d9e-ce33-4628-bb10-59616d19c135" providerId="ADAL" clId="{4F9F1A30-1EAB-4DAB-A03C-A60B1489F042}" dt="2022-02-17T09:04:48.928" v="768" actId="108"/>
          <ac:spMkLst>
            <pc:docMk/>
            <pc:sldMk cId="1974153329" sldId="638"/>
            <ac:spMk id="2" creationId="{E1207A5A-AA5F-A441-9CBE-4C38BF4C2174}"/>
          </ac:spMkLst>
        </pc:spChg>
        <pc:spChg chg="del">
          <ac:chgData name="Aurélie Ceglia" userId="406d1d9e-ce33-4628-bb10-59616d19c135" providerId="ADAL" clId="{4F9F1A30-1EAB-4DAB-A03C-A60B1489F042}" dt="2022-02-15T20:27:59.144" v="444" actId="478"/>
          <ac:spMkLst>
            <pc:docMk/>
            <pc:sldMk cId="1974153329" sldId="638"/>
            <ac:spMk id="4" creationId="{E9707A09-9433-C542-A6B0-1EB2015B1A60}"/>
          </ac:spMkLst>
        </pc:spChg>
        <pc:spChg chg="mod">
          <ac:chgData name="Aurélie Ceglia" userId="406d1d9e-ce33-4628-bb10-59616d19c135" providerId="ADAL" clId="{4F9F1A30-1EAB-4DAB-A03C-A60B1489F042}" dt="2022-02-16T18:08:42.461" v="754" actId="108"/>
          <ac:spMkLst>
            <pc:docMk/>
            <pc:sldMk cId="1974153329" sldId="638"/>
            <ac:spMk id="10" creationId="{748DBD4D-5052-4789-A338-6045EB5CDE11}"/>
          </ac:spMkLst>
        </pc:spChg>
        <pc:spChg chg="mod">
          <ac:chgData name="Aurélie Ceglia" userId="406d1d9e-ce33-4628-bb10-59616d19c135" providerId="ADAL" clId="{4F9F1A30-1EAB-4DAB-A03C-A60B1489F042}" dt="2022-02-16T18:08:23.047" v="749" actId="108"/>
          <ac:spMkLst>
            <pc:docMk/>
            <pc:sldMk cId="1974153329" sldId="638"/>
            <ac:spMk id="11" creationId="{7948F631-78D7-406B-A6CD-78DEEBE1B896}"/>
          </ac:spMkLst>
        </pc:spChg>
        <pc:spChg chg="mod">
          <ac:chgData name="Aurélie Ceglia" userId="406d1d9e-ce33-4628-bb10-59616d19c135" providerId="ADAL" clId="{4F9F1A30-1EAB-4DAB-A03C-A60B1489F042}" dt="2022-02-16T18:08:25.808" v="750" actId="108"/>
          <ac:spMkLst>
            <pc:docMk/>
            <pc:sldMk cId="1974153329" sldId="638"/>
            <ac:spMk id="12" creationId="{C18F024D-3C8C-44FA-B56D-47375BE51D79}"/>
          </ac:spMkLst>
        </pc:spChg>
        <pc:spChg chg="del">
          <ac:chgData name="Aurélie Ceglia" userId="406d1d9e-ce33-4628-bb10-59616d19c135" providerId="ADAL" clId="{4F9F1A30-1EAB-4DAB-A03C-A60B1489F042}" dt="2022-02-15T20:41:51.162" v="593" actId="478"/>
          <ac:spMkLst>
            <pc:docMk/>
            <pc:sldMk cId="1974153329" sldId="638"/>
            <ac:spMk id="13" creationId="{1F2AC7D5-2F19-44CC-99E1-91A7CE0BC3E9}"/>
          </ac:spMkLst>
        </pc:spChg>
        <pc:spChg chg="del">
          <ac:chgData name="Aurélie Ceglia" userId="406d1d9e-ce33-4628-bb10-59616d19c135" providerId="ADAL" clId="{4F9F1A30-1EAB-4DAB-A03C-A60B1489F042}" dt="2022-02-15T19:20:50.663" v="331" actId="478"/>
          <ac:spMkLst>
            <pc:docMk/>
            <pc:sldMk cId="1974153329" sldId="638"/>
            <ac:spMk id="15" creationId="{D03BF07A-2C69-4D55-9D92-22D6FF18AD52}"/>
          </ac:spMkLst>
        </pc:spChg>
        <pc:spChg chg="add mod">
          <ac:chgData name="Aurélie Ceglia" userId="406d1d9e-ce33-4628-bb10-59616d19c135" providerId="ADAL" clId="{4F9F1A30-1EAB-4DAB-A03C-A60B1489F042}" dt="2022-02-15T20:42:01.887" v="595" actId="1076"/>
          <ac:spMkLst>
            <pc:docMk/>
            <pc:sldMk cId="1974153329" sldId="638"/>
            <ac:spMk id="16" creationId="{CED8532C-CB99-4756-8246-CA66CCE5EA32}"/>
          </ac:spMkLst>
        </pc:spChg>
        <pc:spChg chg="mod">
          <ac:chgData name="Aurélie Ceglia" userId="406d1d9e-ce33-4628-bb10-59616d19c135" providerId="ADAL" clId="{4F9F1A30-1EAB-4DAB-A03C-A60B1489F042}" dt="2022-02-16T18:08:28.183" v="751" actId="108"/>
          <ac:spMkLst>
            <pc:docMk/>
            <pc:sldMk cId="1974153329" sldId="638"/>
            <ac:spMk id="22" creationId="{5569AD48-B4BB-4968-A0F3-6AAA0B9AD94B}"/>
          </ac:spMkLst>
        </pc:spChg>
        <pc:spChg chg="mod">
          <ac:chgData name="Aurélie Ceglia" userId="406d1d9e-ce33-4628-bb10-59616d19c135" providerId="ADAL" clId="{4F9F1A30-1EAB-4DAB-A03C-A60B1489F042}" dt="2022-02-16T18:08:30.720" v="752" actId="108"/>
          <ac:spMkLst>
            <pc:docMk/>
            <pc:sldMk cId="1974153329" sldId="638"/>
            <ac:spMk id="23" creationId="{A722C505-350B-4149-98FE-ABB68F7A9580}"/>
          </ac:spMkLst>
        </pc:spChg>
        <pc:spChg chg="mod">
          <ac:chgData name="Aurélie Ceglia" userId="406d1d9e-ce33-4628-bb10-59616d19c135" providerId="ADAL" clId="{4F9F1A30-1EAB-4DAB-A03C-A60B1489F042}" dt="2022-02-16T18:08:33.159" v="753" actId="108"/>
          <ac:spMkLst>
            <pc:docMk/>
            <pc:sldMk cId="1974153329" sldId="638"/>
            <ac:spMk id="24" creationId="{B6D17B2E-ADE6-497F-9E52-0150E9102B52}"/>
          </ac:spMkLst>
        </pc:spChg>
        <pc:picChg chg="add mod">
          <ac:chgData name="Aurélie Ceglia" userId="406d1d9e-ce33-4628-bb10-59616d19c135" providerId="ADAL" clId="{4F9F1A30-1EAB-4DAB-A03C-A60B1489F042}" dt="2022-02-15T20:27:59.429" v="445"/>
          <ac:picMkLst>
            <pc:docMk/>
            <pc:sldMk cId="1974153329" sldId="638"/>
            <ac:picMk id="14" creationId="{9D60EC04-9C84-4549-905F-FF5413B83DCC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5T20:36:57.895" v="536" actId="14100"/>
        <pc:sldMkLst>
          <pc:docMk/>
          <pc:sldMk cId="2644712681" sldId="639"/>
        </pc:sldMkLst>
        <pc:spChg chg="mod">
          <ac:chgData name="Aurélie Ceglia" userId="406d1d9e-ce33-4628-bb10-59616d19c135" providerId="ADAL" clId="{4F9F1A30-1EAB-4DAB-A03C-A60B1489F042}" dt="2022-02-15T20:34:28.367" v="497" actId="122"/>
          <ac:spMkLst>
            <pc:docMk/>
            <pc:sldMk cId="2644712681" sldId="639"/>
            <ac:spMk id="2" creationId="{E1207A5A-AA5F-A441-9CBE-4C38BF4C2174}"/>
          </ac:spMkLst>
        </pc:spChg>
        <pc:spChg chg="del mod">
          <ac:chgData name="Aurélie Ceglia" userId="406d1d9e-ce33-4628-bb10-59616d19c135" providerId="ADAL" clId="{4F9F1A30-1EAB-4DAB-A03C-A60B1489F042}" dt="2022-02-15T20:19:09.658" v="388" actId="478"/>
          <ac:spMkLst>
            <pc:docMk/>
            <pc:sldMk cId="2644712681" sldId="639"/>
            <ac:spMk id="5" creationId="{6DEA9ABA-ED58-0E4E-A45C-E63573D5A165}"/>
          </ac:spMkLst>
        </pc:spChg>
        <pc:spChg chg="del mod">
          <ac:chgData name="Aurélie Ceglia" userId="406d1d9e-ce33-4628-bb10-59616d19c135" providerId="ADAL" clId="{4F9F1A30-1EAB-4DAB-A03C-A60B1489F042}" dt="2022-02-15T19:13:35.136" v="226" actId="478"/>
          <ac:spMkLst>
            <pc:docMk/>
            <pc:sldMk cId="2644712681" sldId="639"/>
            <ac:spMk id="11" creationId="{E71B8892-1303-4DA4-9C0D-DC7622D40AC9}"/>
          </ac:spMkLst>
        </pc:spChg>
        <pc:spChg chg="del mod">
          <ac:chgData name="Aurélie Ceglia" userId="406d1d9e-ce33-4628-bb10-59616d19c135" providerId="ADAL" clId="{4F9F1A30-1EAB-4DAB-A03C-A60B1489F042}" dt="2022-02-15T19:13:36.589" v="227" actId="478"/>
          <ac:spMkLst>
            <pc:docMk/>
            <pc:sldMk cId="2644712681" sldId="639"/>
            <ac:spMk id="12" creationId="{F0C16E13-A5E8-4943-9864-3958C95EDDD5}"/>
          </ac:spMkLst>
        </pc:spChg>
        <pc:spChg chg="add mod">
          <ac:chgData name="Aurélie Ceglia" userId="406d1d9e-ce33-4628-bb10-59616d19c135" providerId="ADAL" clId="{4F9F1A30-1EAB-4DAB-A03C-A60B1489F042}" dt="2022-02-15T19:13:49.809" v="231" actId="1076"/>
          <ac:spMkLst>
            <pc:docMk/>
            <pc:sldMk cId="2644712681" sldId="639"/>
            <ac:spMk id="23" creationId="{55B93891-C339-4E85-82EC-B4B2D704F418}"/>
          </ac:spMkLst>
        </pc:spChg>
        <pc:spChg chg="mod">
          <ac:chgData name="Aurélie Ceglia" userId="406d1d9e-ce33-4628-bb10-59616d19c135" providerId="ADAL" clId="{4F9F1A30-1EAB-4DAB-A03C-A60B1489F042}" dt="2022-02-15T19:14:31.605" v="253" actId="1076"/>
          <ac:spMkLst>
            <pc:docMk/>
            <pc:sldMk cId="2644712681" sldId="639"/>
            <ac:spMk id="24" creationId="{FA0A0D7D-217A-4AB9-8F99-FD59727FA183}"/>
          </ac:spMkLst>
        </pc:spChg>
        <pc:spChg chg="mod">
          <ac:chgData name="Aurélie Ceglia" userId="406d1d9e-ce33-4628-bb10-59616d19c135" providerId="ADAL" clId="{4F9F1A30-1EAB-4DAB-A03C-A60B1489F042}" dt="2022-02-15T19:14:27.078" v="252" actId="1076"/>
          <ac:spMkLst>
            <pc:docMk/>
            <pc:sldMk cId="2644712681" sldId="639"/>
            <ac:spMk id="25" creationId="{7BBF6D3F-3D04-49A2-A368-9CB43CEC2248}"/>
          </ac:spMkLst>
        </pc:spChg>
        <pc:spChg chg="mod">
          <ac:chgData name="Aurélie Ceglia" userId="406d1d9e-ce33-4628-bb10-59616d19c135" providerId="ADAL" clId="{4F9F1A30-1EAB-4DAB-A03C-A60B1489F042}" dt="2022-02-15T19:13:09.522" v="218" actId="1076"/>
          <ac:spMkLst>
            <pc:docMk/>
            <pc:sldMk cId="2644712681" sldId="639"/>
            <ac:spMk id="26" creationId="{4CDDA7DB-7AE9-43D9-91F3-5ED16B77FCBB}"/>
          </ac:spMkLst>
        </pc:spChg>
        <pc:spChg chg="add mod">
          <ac:chgData name="Aurélie Ceglia" userId="406d1d9e-ce33-4628-bb10-59616d19c135" providerId="ADAL" clId="{4F9F1A30-1EAB-4DAB-A03C-A60B1489F042}" dt="2022-02-15T19:13:58.663" v="238" actId="1035"/>
          <ac:spMkLst>
            <pc:docMk/>
            <pc:sldMk cId="2644712681" sldId="639"/>
            <ac:spMk id="27" creationId="{28AC9361-E0F9-4032-89E9-19553A50AD24}"/>
          </ac:spMkLst>
        </pc:spChg>
        <pc:spChg chg="add mod">
          <ac:chgData name="Aurélie Ceglia" userId="406d1d9e-ce33-4628-bb10-59616d19c135" providerId="ADAL" clId="{4F9F1A30-1EAB-4DAB-A03C-A60B1489F042}" dt="2022-02-15T20:36:52.562" v="535" actId="14100"/>
          <ac:spMkLst>
            <pc:docMk/>
            <pc:sldMk cId="2644712681" sldId="639"/>
            <ac:spMk id="28" creationId="{69A1B8E6-4434-4E0F-908E-9ED6F4DE4839}"/>
          </ac:spMkLst>
        </pc:spChg>
        <pc:spChg chg="mod">
          <ac:chgData name="Aurélie Ceglia" userId="406d1d9e-ce33-4628-bb10-59616d19c135" providerId="ADAL" clId="{4F9F1A30-1EAB-4DAB-A03C-A60B1489F042}" dt="2022-02-15T19:13:14.196" v="219" actId="1076"/>
          <ac:spMkLst>
            <pc:docMk/>
            <pc:sldMk cId="2644712681" sldId="639"/>
            <ac:spMk id="29" creationId="{6DFC1635-9B32-4A6D-9C29-EC45DAF854F8}"/>
          </ac:spMkLst>
        </pc:spChg>
        <pc:spChg chg="del mod">
          <ac:chgData name="Aurélie Ceglia" userId="406d1d9e-ce33-4628-bb10-59616d19c135" providerId="ADAL" clId="{4F9F1A30-1EAB-4DAB-A03C-A60B1489F042}" dt="2022-02-15T19:13:32.917" v="224" actId="478"/>
          <ac:spMkLst>
            <pc:docMk/>
            <pc:sldMk cId="2644712681" sldId="639"/>
            <ac:spMk id="30" creationId="{065522CD-41DE-47A4-8D23-61E6CA1E9097}"/>
          </ac:spMkLst>
        </pc:spChg>
        <pc:spChg chg="del mod">
          <ac:chgData name="Aurélie Ceglia" userId="406d1d9e-ce33-4628-bb10-59616d19c135" providerId="ADAL" clId="{4F9F1A30-1EAB-4DAB-A03C-A60B1489F042}" dt="2022-02-15T19:13:34.488" v="225" actId="478"/>
          <ac:spMkLst>
            <pc:docMk/>
            <pc:sldMk cId="2644712681" sldId="639"/>
            <ac:spMk id="31" creationId="{21E754CB-CD82-4FEE-816F-CFB8CD335CF0}"/>
          </ac:spMkLst>
        </pc:spChg>
        <pc:spChg chg="mod">
          <ac:chgData name="Aurélie Ceglia" userId="406d1d9e-ce33-4628-bb10-59616d19c135" providerId="ADAL" clId="{4F9F1A30-1EAB-4DAB-A03C-A60B1489F042}" dt="2022-02-15T20:36:57.895" v="536" actId="14100"/>
          <ac:spMkLst>
            <pc:docMk/>
            <pc:sldMk cId="2644712681" sldId="639"/>
            <ac:spMk id="32" creationId="{6F7BA08B-89ED-42D2-B311-748C1BE1531D}"/>
          </ac:spMkLst>
        </pc:spChg>
        <pc:spChg chg="mod">
          <ac:chgData name="Aurélie Ceglia" userId="406d1d9e-ce33-4628-bb10-59616d19c135" providerId="ADAL" clId="{4F9F1A30-1EAB-4DAB-A03C-A60B1489F042}" dt="2022-02-15T19:13:21.415" v="221" actId="1076"/>
          <ac:spMkLst>
            <pc:docMk/>
            <pc:sldMk cId="2644712681" sldId="639"/>
            <ac:spMk id="33" creationId="{DC8129B2-BBCD-4F3C-8B60-786C6F8FCF7A}"/>
          </ac:spMkLst>
        </pc:spChg>
        <pc:spChg chg="mod">
          <ac:chgData name="Aurélie Ceglia" userId="406d1d9e-ce33-4628-bb10-59616d19c135" providerId="ADAL" clId="{4F9F1A30-1EAB-4DAB-A03C-A60B1489F042}" dt="2022-02-15T19:12:13.656" v="190" actId="1076"/>
          <ac:spMkLst>
            <pc:docMk/>
            <pc:sldMk cId="2644712681" sldId="639"/>
            <ac:spMk id="34" creationId="{DA14374F-77DA-4F8E-8F55-95546145675A}"/>
          </ac:spMkLst>
        </pc:spChg>
        <pc:spChg chg="mod">
          <ac:chgData name="Aurélie Ceglia" userId="406d1d9e-ce33-4628-bb10-59616d19c135" providerId="ADAL" clId="{4F9F1A30-1EAB-4DAB-A03C-A60B1489F042}" dt="2022-02-15T19:12:16.510" v="191" actId="1076"/>
          <ac:spMkLst>
            <pc:docMk/>
            <pc:sldMk cId="2644712681" sldId="639"/>
            <ac:spMk id="35" creationId="{D0432065-CA6D-4845-9E29-A692FB45F826}"/>
          </ac:spMkLst>
        </pc:spChg>
        <pc:spChg chg="del">
          <ac:chgData name="Aurélie Ceglia" userId="406d1d9e-ce33-4628-bb10-59616d19c135" providerId="ADAL" clId="{4F9F1A30-1EAB-4DAB-A03C-A60B1489F042}" dt="2022-02-15T19:11:52.217" v="186" actId="478"/>
          <ac:spMkLst>
            <pc:docMk/>
            <pc:sldMk cId="2644712681" sldId="639"/>
            <ac:spMk id="36" creationId="{6942D3D3-E911-4EA9-8E6D-51C562A21C73}"/>
          </ac:spMkLst>
        </pc:spChg>
        <pc:spChg chg="add mod">
          <ac:chgData name="Aurélie Ceglia" userId="406d1d9e-ce33-4628-bb10-59616d19c135" providerId="ADAL" clId="{4F9F1A30-1EAB-4DAB-A03C-A60B1489F042}" dt="2022-02-15T19:14:20.160" v="251" actId="1036"/>
          <ac:spMkLst>
            <pc:docMk/>
            <pc:sldMk cId="2644712681" sldId="639"/>
            <ac:spMk id="37" creationId="{E4382E7F-4564-44C9-B7B9-09CD11E40BCE}"/>
          </ac:spMkLst>
        </pc:spChg>
        <pc:picChg chg="add mod">
          <ac:chgData name="Aurélie Ceglia" userId="406d1d9e-ce33-4628-bb10-59616d19c135" providerId="ADAL" clId="{4F9F1A30-1EAB-4DAB-A03C-A60B1489F042}" dt="2022-02-15T20:26:48.436" v="424" actId="1037"/>
          <ac:picMkLst>
            <pc:docMk/>
            <pc:sldMk cId="2644712681" sldId="639"/>
            <ac:picMk id="4" creationId="{3745EA18-2DAD-424F-92A4-B69C48D72E47}"/>
          </ac:picMkLst>
        </pc:picChg>
        <pc:picChg chg="add del mod">
          <ac:chgData name="Aurélie Ceglia" userId="406d1d9e-ce33-4628-bb10-59616d19c135" providerId="ADAL" clId="{4F9F1A30-1EAB-4DAB-A03C-A60B1489F042}" dt="2022-02-15T20:26:20.316" v="409" actId="478"/>
          <ac:picMkLst>
            <pc:docMk/>
            <pc:sldMk cId="2644712681" sldId="639"/>
            <ac:picMk id="39" creationId="{26B6317B-21B9-4EB6-8CE6-0D2C1E640D44}"/>
          </ac:picMkLst>
        </pc:picChg>
        <pc:cxnChg chg="mod">
          <ac:chgData name="Aurélie Ceglia" userId="406d1d9e-ce33-4628-bb10-59616d19c135" providerId="ADAL" clId="{4F9F1A30-1EAB-4DAB-A03C-A60B1489F042}" dt="2022-02-15T19:12:18.415" v="192" actId="1076"/>
          <ac:cxnSpMkLst>
            <pc:docMk/>
            <pc:sldMk cId="2644712681" sldId="639"/>
            <ac:cxnSpMk id="38" creationId="{BEC0FA58-AD71-41E1-8667-2F56CB34AD04}"/>
          </ac:cxnSpMkLst>
        </pc:cxnChg>
      </pc:sldChg>
      <pc:sldChg chg="addSp delSp modSp mod">
        <pc:chgData name="Aurélie Ceglia" userId="406d1d9e-ce33-4628-bb10-59616d19c135" providerId="ADAL" clId="{4F9F1A30-1EAB-4DAB-A03C-A60B1489F042}" dt="2022-02-17T09:05:07.255" v="769" actId="108"/>
        <pc:sldMkLst>
          <pc:docMk/>
          <pc:sldMk cId="3541998443" sldId="641"/>
        </pc:sldMkLst>
        <pc:spChg chg="mod">
          <ac:chgData name="Aurélie Ceglia" userId="406d1d9e-ce33-4628-bb10-59616d19c135" providerId="ADAL" clId="{4F9F1A30-1EAB-4DAB-A03C-A60B1489F042}" dt="2022-02-17T09:05:07.255" v="769" actId="108"/>
          <ac:spMkLst>
            <pc:docMk/>
            <pc:sldMk cId="3541998443" sldId="641"/>
            <ac:spMk id="2" creationId="{19DF1A1B-458D-4B5F-AECC-E5034612E7F3}"/>
          </ac:spMkLst>
        </pc:spChg>
        <pc:spChg chg="del">
          <ac:chgData name="Aurélie Ceglia" userId="406d1d9e-ce33-4628-bb10-59616d19c135" providerId="ADAL" clId="{4F9F1A30-1EAB-4DAB-A03C-A60B1489F042}" dt="2022-02-15T20:28:05.057" v="447" actId="478"/>
          <ac:spMkLst>
            <pc:docMk/>
            <pc:sldMk cId="3541998443" sldId="641"/>
            <ac:spMk id="5" creationId="{48580279-4393-1D4F-8002-E600869F165C}"/>
          </ac:spMkLst>
        </pc:spChg>
        <pc:spChg chg="del">
          <ac:chgData name="Aurélie Ceglia" userId="406d1d9e-ce33-4628-bb10-59616d19c135" providerId="ADAL" clId="{4F9F1A30-1EAB-4DAB-A03C-A60B1489F042}" dt="2022-02-15T20:28:38.900" v="458" actId="478"/>
          <ac:spMkLst>
            <pc:docMk/>
            <pc:sldMk cId="3541998443" sldId="641"/>
            <ac:spMk id="6" creationId="{CBC6F1FE-6F3D-5D40-8FFB-4FD42A713901}"/>
          </ac:spMkLst>
        </pc:spChg>
        <pc:spChg chg="del">
          <ac:chgData name="Aurélie Ceglia" userId="406d1d9e-ce33-4628-bb10-59616d19c135" providerId="ADAL" clId="{4F9F1A30-1EAB-4DAB-A03C-A60B1489F042}" dt="2022-02-15T20:27:38.383" v="438" actId="478"/>
          <ac:spMkLst>
            <pc:docMk/>
            <pc:sldMk cId="3541998443" sldId="641"/>
            <ac:spMk id="7" creationId="{9E518163-DA3B-7245-9BC9-0A4D7AE21E0B}"/>
          </ac:spMkLst>
        </pc:spChg>
        <pc:spChg chg="del">
          <ac:chgData name="Aurélie Ceglia" userId="406d1d9e-ce33-4628-bb10-59616d19c135" providerId="ADAL" clId="{4F9F1A30-1EAB-4DAB-A03C-A60B1489F042}" dt="2022-02-15T19:20:53.185" v="332" actId="478"/>
          <ac:spMkLst>
            <pc:docMk/>
            <pc:sldMk cId="3541998443" sldId="641"/>
            <ac:spMk id="13" creationId="{2859F710-9B9C-4EC9-B4F6-D0AEC5CD2DB2}"/>
          </ac:spMkLst>
        </pc:spChg>
        <pc:picChg chg="add mod">
          <ac:chgData name="Aurélie Ceglia" userId="406d1d9e-ce33-4628-bb10-59616d19c135" providerId="ADAL" clId="{4F9F1A30-1EAB-4DAB-A03C-A60B1489F042}" dt="2022-02-15T20:27:38.715" v="439"/>
          <ac:picMkLst>
            <pc:docMk/>
            <pc:sldMk cId="3541998443" sldId="641"/>
            <ac:picMk id="14" creationId="{5C982EE5-4548-4B92-9219-9D5BCED61061}"/>
          </ac:picMkLst>
        </pc:picChg>
        <pc:picChg chg="add mod">
          <ac:chgData name="Aurélie Ceglia" userId="406d1d9e-ce33-4628-bb10-59616d19c135" providerId="ADAL" clId="{4F9F1A30-1EAB-4DAB-A03C-A60B1489F042}" dt="2022-02-15T20:28:09.583" v="448" actId="1076"/>
          <ac:picMkLst>
            <pc:docMk/>
            <pc:sldMk cId="3541998443" sldId="641"/>
            <ac:picMk id="15" creationId="{A5725DBC-71E3-41CA-8494-9E11F3526A5D}"/>
          </ac:picMkLst>
        </pc:picChg>
        <pc:picChg chg="add mod">
          <ac:chgData name="Aurélie Ceglia" userId="406d1d9e-ce33-4628-bb10-59616d19c135" providerId="ADAL" clId="{4F9F1A30-1EAB-4DAB-A03C-A60B1489F042}" dt="2022-02-15T20:28:43.513" v="460" actId="1076"/>
          <ac:picMkLst>
            <pc:docMk/>
            <pc:sldMk cId="3541998443" sldId="641"/>
            <ac:picMk id="16" creationId="{A84717F5-A428-42F6-BDD2-A49E3DD446AD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5T20:33:38.945" v="485" actId="14100"/>
        <pc:sldMkLst>
          <pc:docMk/>
          <pc:sldMk cId="4236416843" sldId="652"/>
        </pc:sldMkLst>
        <pc:spChg chg="mod ord">
          <ac:chgData name="Aurélie Ceglia" userId="406d1d9e-ce33-4628-bb10-59616d19c135" providerId="ADAL" clId="{4F9F1A30-1EAB-4DAB-A03C-A60B1489F042}" dt="2022-02-15T18:59:17.327" v="65" actId="167"/>
          <ac:spMkLst>
            <pc:docMk/>
            <pc:sldMk cId="4236416843" sldId="652"/>
            <ac:spMk id="2" creationId="{304E8FD4-8AEF-4059-A53B-CD532E03C224}"/>
          </ac:spMkLst>
        </pc:spChg>
        <pc:spChg chg="add del">
          <ac:chgData name="Aurélie Ceglia" userId="406d1d9e-ce33-4628-bb10-59616d19c135" providerId="ADAL" clId="{4F9F1A30-1EAB-4DAB-A03C-A60B1489F042}" dt="2022-02-15T18:57:43.192" v="28" actId="478"/>
          <ac:spMkLst>
            <pc:docMk/>
            <pc:sldMk cId="4236416843" sldId="652"/>
            <ac:spMk id="3" creationId="{5D5C3FE5-9491-4038-A332-17DFCEDD3FA0}"/>
          </ac:spMkLst>
        </pc:spChg>
        <pc:spChg chg="mod">
          <ac:chgData name="Aurélie Ceglia" userId="406d1d9e-ce33-4628-bb10-59616d19c135" providerId="ADAL" clId="{4F9F1A30-1EAB-4DAB-A03C-A60B1489F042}" dt="2022-02-15T20:29:00.723" v="462" actId="1035"/>
          <ac:spMkLst>
            <pc:docMk/>
            <pc:sldMk cId="4236416843" sldId="652"/>
            <ac:spMk id="4" creationId="{18DCB153-50DB-4CC5-A9D4-CD95C5E2ADE0}"/>
          </ac:spMkLst>
        </pc:spChg>
        <pc:spChg chg="add del mod">
          <ac:chgData name="Aurélie Ceglia" userId="406d1d9e-ce33-4628-bb10-59616d19c135" providerId="ADAL" clId="{4F9F1A30-1EAB-4DAB-A03C-A60B1489F042}" dt="2022-02-15T18:59:56.712" v="71" actId="478"/>
          <ac:spMkLst>
            <pc:docMk/>
            <pc:sldMk cId="4236416843" sldId="652"/>
            <ac:spMk id="5" creationId="{E52B0AE3-FDBE-4260-9548-17318CDED704}"/>
          </ac:spMkLst>
        </pc:spChg>
        <pc:spChg chg="mod">
          <ac:chgData name="Aurélie Ceglia" userId="406d1d9e-ce33-4628-bb10-59616d19c135" providerId="ADAL" clId="{4F9F1A30-1EAB-4DAB-A03C-A60B1489F042}" dt="2022-02-15T19:00:07.798" v="73" actId="208"/>
          <ac:spMkLst>
            <pc:docMk/>
            <pc:sldMk cId="4236416843" sldId="652"/>
            <ac:spMk id="7" creationId="{CDB536A2-C931-4A3E-A5FB-2E474928FC41}"/>
          </ac:spMkLst>
        </pc:spChg>
        <pc:spChg chg="mod">
          <ac:chgData name="Aurélie Ceglia" userId="406d1d9e-ce33-4628-bb10-59616d19c135" providerId="ADAL" clId="{4F9F1A30-1EAB-4DAB-A03C-A60B1489F042}" dt="2022-02-15T18:56:59.025" v="26" actId="208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Aurélie Ceglia" userId="406d1d9e-ce33-4628-bb10-59616d19c135" providerId="ADAL" clId="{4F9F1A30-1EAB-4DAB-A03C-A60B1489F042}" dt="2022-02-15T18:56:52.031" v="25" actId="207"/>
          <ac:spMkLst>
            <pc:docMk/>
            <pc:sldMk cId="4236416843" sldId="652"/>
            <ac:spMk id="9" creationId="{3DAC1D08-11B3-4934-89A8-EEBB54F1AA52}"/>
          </ac:spMkLst>
        </pc:spChg>
        <pc:spChg chg="mod">
          <ac:chgData name="Aurélie Ceglia" userId="406d1d9e-ce33-4628-bb10-59616d19c135" providerId="ADAL" clId="{4F9F1A30-1EAB-4DAB-A03C-A60B1489F042}" dt="2022-02-15T19:00:11.221" v="74" actId="208"/>
          <ac:spMkLst>
            <pc:docMk/>
            <pc:sldMk cId="4236416843" sldId="652"/>
            <ac:spMk id="10" creationId="{660BEEAD-5CE5-4D9B-AE3C-E481314B4B6D}"/>
          </ac:spMkLst>
        </pc:spChg>
        <pc:spChg chg="mod">
          <ac:chgData name="Aurélie Ceglia" userId="406d1d9e-ce33-4628-bb10-59616d19c135" providerId="ADAL" clId="{4F9F1A30-1EAB-4DAB-A03C-A60B1489F042}" dt="2022-02-15T19:00:16.801" v="75" actId="208"/>
          <ac:spMkLst>
            <pc:docMk/>
            <pc:sldMk cId="4236416843" sldId="652"/>
            <ac:spMk id="11" creationId="{F74D33F2-896F-413A-B72D-8305F2DBC01E}"/>
          </ac:spMkLst>
        </pc:spChg>
        <pc:spChg chg="mod">
          <ac:chgData name="Aurélie Ceglia" userId="406d1d9e-ce33-4628-bb10-59616d19c135" providerId="ADAL" clId="{4F9F1A30-1EAB-4DAB-A03C-A60B1489F042}" dt="2022-02-15T20:33:38.945" v="485" actId="14100"/>
          <ac:spMkLst>
            <pc:docMk/>
            <pc:sldMk cId="4236416843" sldId="652"/>
            <ac:spMk id="14" creationId="{C932F979-C644-49F8-ABB1-FDA953C35CD7}"/>
          </ac:spMkLst>
        </pc:spChg>
        <pc:spChg chg="del">
          <ac:chgData name="Aurélie Ceglia" userId="406d1d9e-ce33-4628-bb10-59616d19c135" providerId="ADAL" clId="{4F9F1A30-1EAB-4DAB-A03C-A60B1489F042}" dt="2022-02-15T18:54:08.441" v="14" actId="478"/>
          <ac:spMkLst>
            <pc:docMk/>
            <pc:sldMk cId="4236416843" sldId="652"/>
            <ac:spMk id="15" creationId="{24F5FB55-77E6-4755-A7B0-918DD45F54EF}"/>
          </ac:spMkLst>
        </pc:spChg>
      </pc:sldChg>
      <pc:sldChg chg="addSp delSp modSp mod">
        <pc:chgData name="Aurélie Ceglia" userId="406d1d9e-ce33-4628-bb10-59616d19c135" providerId="ADAL" clId="{4F9F1A30-1EAB-4DAB-A03C-A60B1489F042}" dt="2022-02-16T18:09:02.076" v="758" actId="108"/>
        <pc:sldMkLst>
          <pc:docMk/>
          <pc:sldMk cId="137349108" sldId="653"/>
        </pc:sldMkLst>
        <pc:spChg chg="mod">
          <ac:chgData name="Aurélie Ceglia" userId="406d1d9e-ce33-4628-bb10-59616d19c135" providerId="ADAL" clId="{4F9F1A30-1EAB-4DAB-A03C-A60B1489F042}" dt="2022-02-15T20:36:16.990" v="531" actId="122"/>
          <ac:spMkLst>
            <pc:docMk/>
            <pc:sldMk cId="137349108" sldId="653"/>
            <ac:spMk id="2" creationId="{19DF1A1B-458D-4B5F-AECC-E5034612E7F3}"/>
          </ac:spMkLst>
        </pc:spChg>
        <pc:spChg chg="del">
          <ac:chgData name="Aurélie Ceglia" userId="406d1d9e-ce33-4628-bb10-59616d19c135" providerId="ADAL" clId="{4F9F1A30-1EAB-4DAB-A03C-A60B1489F042}" dt="2022-02-15T20:28:12.637" v="449" actId="478"/>
          <ac:spMkLst>
            <pc:docMk/>
            <pc:sldMk cId="137349108" sldId="653"/>
            <ac:spMk id="5" creationId="{8F69228B-ECFE-6E4D-BF48-547CD2CAD0E5}"/>
          </ac:spMkLst>
        </pc:spChg>
        <pc:spChg chg="del">
          <ac:chgData name="Aurélie Ceglia" userId="406d1d9e-ce33-4628-bb10-59616d19c135" providerId="ADAL" clId="{4F9F1A30-1EAB-4DAB-A03C-A60B1489F042}" dt="2022-02-15T19:20:55.765" v="333" actId="478"/>
          <ac:spMkLst>
            <pc:docMk/>
            <pc:sldMk cId="137349108" sldId="653"/>
            <ac:spMk id="11" creationId="{7C51A644-F1ED-4E50-862C-8E96969748E7}"/>
          </ac:spMkLst>
        </pc:spChg>
        <pc:spChg chg="add mod">
          <ac:chgData name="Aurélie Ceglia" userId="406d1d9e-ce33-4628-bb10-59616d19c135" providerId="ADAL" clId="{4F9F1A30-1EAB-4DAB-A03C-A60B1489F042}" dt="2022-02-16T18:08:59.556" v="757" actId="108"/>
          <ac:spMkLst>
            <pc:docMk/>
            <pc:sldMk cId="137349108" sldId="653"/>
            <ac:spMk id="13" creationId="{9116BCB4-7B4A-4CF2-B826-1703648A3590}"/>
          </ac:spMkLst>
        </pc:spChg>
        <pc:spChg chg="add mod">
          <ac:chgData name="Aurélie Ceglia" userId="406d1d9e-ce33-4628-bb10-59616d19c135" providerId="ADAL" clId="{4F9F1A30-1EAB-4DAB-A03C-A60B1489F042}" dt="2022-02-16T18:09:02.076" v="758" actId="108"/>
          <ac:spMkLst>
            <pc:docMk/>
            <pc:sldMk cId="137349108" sldId="653"/>
            <ac:spMk id="14" creationId="{6560083B-98D2-42AB-9150-05EE77668983}"/>
          </ac:spMkLst>
        </pc:spChg>
        <pc:spChg chg="add mod">
          <ac:chgData name="Aurélie Ceglia" userId="406d1d9e-ce33-4628-bb10-59616d19c135" providerId="ADAL" clId="{4F9F1A30-1EAB-4DAB-A03C-A60B1489F042}" dt="2022-02-16T18:08:46.438" v="755" actId="108"/>
          <ac:spMkLst>
            <pc:docMk/>
            <pc:sldMk cId="137349108" sldId="653"/>
            <ac:spMk id="15" creationId="{C1B0D366-37BD-44DD-89D0-434ADAADE96C}"/>
          </ac:spMkLst>
        </pc:spChg>
        <pc:spChg chg="add mod">
          <ac:chgData name="Aurélie Ceglia" userId="406d1d9e-ce33-4628-bb10-59616d19c135" providerId="ADAL" clId="{4F9F1A30-1EAB-4DAB-A03C-A60B1489F042}" dt="2022-02-16T18:08:56.981" v="756" actId="108"/>
          <ac:spMkLst>
            <pc:docMk/>
            <pc:sldMk cId="137349108" sldId="653"/>
            <ac:spMk id="16" creationId="{0EE45B3E-7328-4E08-BA4F-CA77DB35B382}"/>
          </ac:spMkLst>
        </pc:spChg>
        <pc:graphicFrameChg chg="del mod">
          <ac:chgData name="Aurélie Ceglia" userId="406d1d9e-ce33-4628-bb10-59616d19c135" providerId="ADAL" clId="{4F9F1A30-1EAB-4DAB-A03C-A60B1489F042}" dt="2022-02-15T20:45:08.781" v="701" actId="478"/>
          <ac:graphicFrameMkLst>
            <pc:docMk/>
            <pc:sldMk cId="137349108" sldId="653"/>
            <ac:graphicFrameMk id="4" creationId="{F3F7D508-9EF2-FF4E-9D86-48BFA55ED713}"/>
          </ac:graphicFrameMkLst>
        </pc:graphicFrameChg>
        <pc:picChg chg="add mod">
          <ac:chgData name="Aurélie Ceglia" userId="406d1d9e-ce33-4628-bb10-59616d19c135" providerId="ADAL" clId="{4F9F1A30-1EAB-4DAB-A03C-A60B1489F042}" dt="2022-02-15T20:36:20.334" v="532" actId="1076"/>
          <ac:picMkLst>
            <pc:docMk/>
            <pc:sldMk cId="137349108" sldId="653"/>
            <ac:picMk id="12" creationId="{BD6C8750-1A26-4D05-9900-86E0423DA659}"/>
          </ac:picMkLst>
        </pc:picChg>
      </pc:sldChg>
      <pc:sldChg chg="addSp delSp modSp mod">
        <pc:chgData name="Aurélie Ceglia" userId="406d1d9e-ce33-4628-bb10-59616d19c135" providerId="ADAL" clId="{4F9F1A30-1EAB-4DAB-A03C-A60B1489F042}" dt="2022-02-15T20:35:18.465" v="510" actId="122"/>
        <pc:sldMkLst>
          <pc:docMk/>
          <pc:sldMk cId="1666687922" sldId="654"/>
        </pc:sldMkLst>
        <pc:spChg chg="mod">
          <ac:chgData name="Aurélie Ceglia" userId="406d1d9e-ce33-4628-bb10-59616d19c135" providerId="ADAL" clId="{4F9F1A30-1EAB-4DAB-A03C-A60B1489F042}" dt="2022-02-15T20:35:18.465" v="510" actId="122"/>
          <ac:spMkLst>
            <pc:docMk/>
            <pc:sldMk cId="1666687922" sldId="654"/>
            <ac:spMk id="2" creationId="{E1207A5A-AA5F-A441-9CBE-4C38BF4C2174}"/>
          </ac:spMkLst>
        </pc:spChg>
        <pc:spChg chg="mod">
          <ac:chgData name="Aurélie Ceglia" userId="406d1d9e-ce33-4628-bb10-59616d19c135" providerId="ADAL" clId="{4F9F1A30-1EAB-4DAB-A03C-A60B1489F042}" dt="2022-02-15T19:16:47.026" v="286" actId="207"/>
          <ac:spMkLst>
            <pc:docMk/>
            <pc:sldMk cId="1666687922" sldId="654"/>
            <ac:spMk id="3" creationId="{3CFC3DF6-465F-4F4E-A74A-A16847AFC571}"/>
          </ac:spMkLst>
        </pc:spChg>
        <pc:spChg chg="mod">
          <ac:chgData name="Aurélie Ceglia" userId="406d1d9e-ce33-4628-bb10-59616d19c135" providerId="ADAL" clId="{4F9F1A30-1EAB-4DAB-A03C-A60B1489F042}" dt="2022-02-15T19:16:55.232" v="287" actId="207"/>
          <ac:spMkLst>
            <pc:docMk/>
            <pc:sldMk cId="1666687922" sldId="654"/>
            <ac:spMk id="5" creationId="{F9993FFF-6DC7-41B2-904B-AC4E5FFB92CC}"/>
          </ac:spMkLst>
        </pc:spChg>
        <pc:spChg chg="del mod">
          <ac:chgData name="Aurélie Ceglia" userId="406d1d9e-ce33-4628-bb10-59616d19c135" providerId="ADAL" clId="{4F9F1A30-1EAB-4DAB-A03C-A60B1489F042}" dt="2022-02-15T20:27:30.817" v="436" actId="478"/>
          <ac:spMkLst>
            <pc:docMk/>
            <pc:sldMk cId="1666687922" sldId="654"/>
            <ac:spMk id="8" creationId="{6B967E3B-5533-4BA7-914B-E8634AB15F0F}"/>
          </ac:spMkLst>
        </pc:spChg>
        <pc:spChg chg="mod">
          <ac:chgData name="Aurélie Ceglia" userId="406d1d9e-ce33-4628-bb10-59616d19c135" providerId="ADAL" clId="{4F9F1A30-1EAB-4DAB-A03C-A60B1489F042}" dt="2022-02-15T19:16:57.615" v="288" actId="207"/>
          <ac:spMkLst>
            <pc:docMk/>
            <pc:sldMk cId="1666687922" sldId="654"/>
            <ac:spMk id="18" creationId="{FE321D17-46FB-41FC-8C11-EC1A99EA73EC}"/>
          </ac:spMkLst>
        </pc:spChg>
        <pc:spChg chg="mod">
          <ac:chgData name="Aurélie Ceglia" userId="406d1d9e-ce33-4628-bb10-59616d19c135" providerId="ADAL" clId="{4F9F1A30-1EAB-4DAB-A03C-A60B1489F042}" dt="2022-02-15T19:17:01.370" v="290" actId="207"/>
          <ac:spMkLst>
            <pc:docMk/>
            <pc:sldMk cId="1666687922" sldId="654"/>
            <ac:spMk id="19" creationId="{ECCDB63B-79CA-4418-9D50-02334E7EFA1E}"/>
          </ac:spMkLst>
        </pc:spChg>
        <pc:spChg chg="mod">
          <ac:chgData name="Aurélie Ceglia" userId="406d1d9e-ce33-4628-bb10-59616d19c135" providerId="ADAL" clId="{4F9F1A30-1EAB-4DAB-A03C-A60B1489F042}" dt="2022-02-15T19:16:59.388" v="289" actId="207"/>
          <ac:spMkLst>
            <pc:docMk/>
            <pc:sldMk cId="1666687922" sldId="654"/>
            <ac:spMk id="20" creationId="{310FAF8D-5D3A-49A3-8B5C-3F2127CA8296}"/>
          </ac:spMkLst>
        </pc:spChg>
        <pc:spChg chg="mod">
          <ac:chgData name="Aurélie Ceglia" userId="406d1d9e-ce33-4628-bb10-59616d19c135" providerId="ADAL" clId="{4F9F1A30-1EAB-4DAB-A03C-A60B1489F042}" dt="2022-02-15T19:17:03.428" v="291" actId="207"/>
          <ac:spMkLst>
            <pc:docMk/>
            <pc:sldMk cId="1666687922" sldId="654"/>
            <ac:spMk id="23" creationId="{9B2BE824-AEDD-4417-A65C-A5AEF27B2405}"/>
          </ac:spMkLst>
        </pc:spChg>
        <pc:spChg chg="del">
          <ac:chgData name="Aurélie Ceglia" userId="406d1d9e-ce33-4628-bb10-59616d19c135" providerId="ADAL" clId="{4F9F1A30-1EAB-4DAB-A03C-A60B1489F042}" dt="2022-02-15T20:05:56.750" v="334" actId="478"/>
          <ac:spMkLst>
            <pc:docMk/>
            <pc:sldMk cId="1666687922" sldId="654"/>
            <ac:spMk id="24" creationId="{5E2B4665-2394-4FFA-8CB9-00AE2D82597E}"/>
          </ac:spMkLst>
        </pc:spChg>
        <pc:picChg chg="add mod">
          <ac:chgData name="Aurélie Ceglia" userId="406d1d9e-ce33-4628-bb10-59616d19c135" providerId="ADAL" clId="{4F9F1A30-1EAB-4DAB-A03C-A60B1489F042}" dt="2022-02-15T20:27:31.118" v="437"/>
          <ac:picMkLst>
            <pc:docMk/>
            <pc:sldMk cId="1666687922" sldId="654"/>
            <ac:picMk id="25" creationId="{FE158CFF-E2FA-4CD0-8A2A-BEFEC55051C7}"/>
          </ac:picMkLst>
        </pc:picChg>
      </pc:sldChg>
      <pc:sldChg chg="modSp mod">
        <pc:chgData name="Aurélie Ceglia" userId="406d1d9e-ce33-4628-bb10-59616d19c135" providerId="ADAL" clId="{4F9F1A30-1EAB-4DAB-A03C-A60B1489F042}" dt="2022-02-17T09:33:55.009" v="955" actId="207"/>
        <pc:sldMkLst>
          <pc:docMk/>
          <pc:sldMk cId="550093101" sldId="655"/>
        </pc:sldMkLst>
        <pc:spChg chg="mod">
          <ac:chgData name="Aurélie Ceglia" userId="406d1d9e-ce33-4628-bb10-59616d19c135" providerId="ADAL" clId="{4F9F1A30-1EAB-4DAB-A03C-A60B1489F042}" dt="2022-02-15T19:19:23.437" v="316" actId="1076"/>
          <ac:spMkLst>
            <pc:docMk/>
            <pc:sldMk cId="550093101" sldId="655"/>
            <ac:spMk id="5" creationId="{6AC3E690-88E6-4C1E-B469-5DB9B5A6A34A}"/>
          </ac:spMkLst>
        </pc:spChg>
        <pc:spChg chg="mod">
          <ac:chgData name="Aurélie Ceglia" userId="406d1d9e-ce33-4628-bb10-59616d19c135" providerId="ADAL" clId="{4F9F1A30-1EAB-4DAB-A03C-A60B1489F042}" dt="2022-02-17T09:33:46.130" v="954" actId="207"/>
          <ac:spMkLst>
            <pc:docMk/>
            <pc:sldMk cId="550093101" sldId="655"/>
            <ac:spMk id="9" creationId="{22D32F3C-BAC1-4895-B92E-7A7A1F675E5C}"/>
          </ac:spMkLst>
        </pc:spChg>
        <pc:spChg chg="mod">
          <ac:chgData name="Aurélie Ceglia" userId="406d1d9e-ce33-4628-bb10-59616d19c135" providerId="ADAL" clId="{4F9F1A30-1EAB-4DAB-A03C-A60B1489F042}" dt="2022-02-17T09:33:55.009" v="955" actId="207"/>
          <ac:spMkLst>
            <pc:docMk/>
            <pc:sldMk cId="550093101" sldId="655"/>
            <ac:spMk id="10" creationId="{5A75DEE2-5A95-4A71-A13A-E8E3A046E722}"/>
          </ac:spMkLst>
        </pc:spChg>
        <pc:spChg chg="mod">
          <ac:chgData name="Aurélie Ceglia" userId="406d1d9e-ce33-4628-bb10-59616d19c135" providerId="ADAL" clId="{4F9F1A30-1EAB-4DAB-A03C-A60B1489F042}" dt="2022-02-15T20:47:02.703" v="725" actId="1076"/>
          <ac:spMkLst>
            <pc:docMk/>
            <pc:sldMk cId="550093101" sldId="655"/>
            <ac:spMk id="12" creationId="{874EC720-7205-4905-A7CE-475C37177EC6}"/>
          </ac:spMkLst>
        </pc:spChg>
        <pc:spChg chg="mod">
          <ac:chgData name="Aurélie Ceglia" userId="406d1d9e-ce33-4628-bb10-59616d19c135" providerId="ADAL" clId="{4F9F1A30-1EAB-4DAB-A03C-A60B1489F042}" dt="2022-02-15T20:47:09.838" v="726" actId="1076"/>
          <ac:spMkLst>
            <pc:docMk/>
            <pc:sldMk cId="550093101" sldId="655"/>
            <ac:spMk id="13" creationId="{565D2E53-6324-4350-AC73-C3114A327551}"/>
          </ac:spMkLst>
        </pc:spChg>
        <pc:cxnChg chg="mod">
          <ac:chgData name="Aurélie Ceglia" userId="406d1d9e-ce33-4628-bb10-59616d19c135" providerId="ADAL" clId="{4F9F1A30-1EAB-4DAB-A03C-A60B1489F042}" dt="2022-02-15T20:45:45.816" v="708" actId="1076"/>
          <ac:cxnSpMkLst>
            <pc:docMk/>
            <pc:sldMk cId="550093101" sldId="655"/>
            <ac:cxnSpMk id="8" creationId="{642ABC43-BEAE-4A79-8F9D-A864ED1EC514}"/>
          </ac:cxnSpMkLst>
        </pc:cxnChg>
        <pc:cxnChg chg="mod">
          <ac:chgData name="Aurélie Ceglia" userId="406d1d9e-ce33-4628-bb10-59616d19c135" providerId="ADAL" clId="{4F9F1A30-1EAB-4DAB-A03C-A60B1489F042}" dt="2022-02-15T20:45:22.238" v="702" actId="1076"/>
          <ac:cxnSpMkLst>
            <pc:docMk/>
            <pc:sldMk cId="550093101" sldId="655"/>
            <ac:cxnSpMk id="17" creationId="{03997BCE-3B7E-487B-9BD7-C11CEDF5FB36}"/>
          </ac:cxnSpMkLst>
        </pc:cxnChg>
      </pc:sldChg>
      <pc:sldChg chg="addSp delSp modSp mod">
        <pc:chgData name="Aurélie Ceglia" userId="406d1d9e-ce33-4628-bb10-59616d19c135" providerId="ADAL" clId="{4F9F1A30-1EAB-4DAB-A03C-A60B1489F042}" dt="2022-02-17T09:45:53.922" v="1022" actId="1076"/>
        <pc:sldMkLst>
          <pc:docMk/>
          <pc:sldMk cId="2179561387" sldId="657"/>
        </pc:sldMkLst>
        <pc:spChg chg="mod">
          <ac:chgData name="Aurélie Ceglia" userId="406d1d9e-ce33-4628-bb10-59616d19c135" providerId="ADAL" clId="{4F9F1A30-1EAB-4DAB-A03C-A60B1489F042}" dt="2022-02-17T09:32:20.915" v="944" actId="1076"/>
          <ac:spMkLst>
            <pc:docMk/>
            <pc:sldMk cId="2179561387" sldId="657"/>
            <ac:spMk id="9" creationId="{D1FFED9F-8313-4228-B9A0-D3186A38D0A1}"/>
          </ac:spMkLst>
        </pc:spChg>
        <pc:spChg chg="mod">
          <ac:chgData name="Aurélie Ceglia" userId="406d1d9e-ce33-4628-bb10-59616d19c135" providerId="ADAL" clId="{4F9F1A30-1EAB-4DAB-A03C-A60B1489F042}" dt="2022-02-17T09:32:17.830" v="943" actId="1076"/>
          <ac:spMkLst>
            <pc:docMk/>
            <pc:sldMk cId="2179561387" sldId="657"/>
            <ac:spMk id="10" creationId="{125D3C1B-6455-4100-BA61-72FCF9723693}"/>
          </ac:spMkLst>
        </pc:spChg>
        <pc:spChg chg="add mod">
          <ac:chgData name="Aurélie Ceglia" userId="406d1d9e-ce33-4628-bb10-59616d19c135" providerId="ADAL" clId="{4F9F1A30-1EAB-4DAB-A03C-A60B1489F042}" dt="2022-02-17T09:33:06.021" v="953" actId="122"/>
          <ac:spMkLst>
            <pc:docMk/>
            <pc:sldMk cId="2179561387" sldId="657"/>
            <ac:spMk id="11" creationId="{585D4267-2FB5-4CEA-9EFC-59C2EF5AFA23}"/>
          </ac:spMkLst>
        </pc:spChg>
        <pc:spChg chg="add del mod">
          <ac:chgData name="Aurélie Ceglia" userId="406d1d9e-ce33-4628-bb10-59616d19c135" providerId="ADAL" clId="{4F9F1A30-1EAB-4DAB-A03C-A60B1489F042}" dt="2022-02-17T09:30:02.064" v="815" actId="478"/>
          <ac:spMkLst>
            <pc:docMk/>
            <pc:sldMk cId="2179561387" sldId="657"/>
            <ac:spMk id="12" creationId="{03E907F8-53F1-4D0E-A145-5444F81659B9}"/>
          </ac:spMkLst>
        </pc:spChg>
        <pc:spChg chg="add del mod">
          <ac:chgData name="Aurélie Ceglia" userId="406d1d9e-ce33-4628-bb10-59616d19c135" providerId="ADAL" clId="{4F9F1A30-1EAB-4DAB-A03C-A60B1489F042}" dt="2022-02-17T09:31:57.017" v="939" actId="478"/>
          <ac:spMkLst>
            <pc:docMk/>
            <pc:sldMk cId="2179561387" sldId="657"/>
            <ac:spMk id="14" creationId="{A8D94B92-54BE-421E-A56D-FFA99DB3A89F}"/>
          </ac:spMkLst>
        </pc:spChg>
        <pc:spChg chg="add mod">
          <ac:chgData name="Aurélie Ceglia" userId="406d1d9e-ce33-4628-bb10-59616d19c135" providerId="ADAL" clId="{4F9F1A30-1EAB-4DAB-A03C-A60B1489F042}" dt="2022-02-17T09:45:46.384" v="1019" actId="20577"/>
          <ac:spMkLst>
            <pc:docMk/>
            <pc:sldMk cId="2179561387" sldId="657"/>
            <ac:spMk id="15" creationId="{4AFB0A78-47D9-4DA3-9448-D2D7DA597507}"/>
          </ac:spMkLst>
        </pc:spChg>
        <pc:grpChg chg="add mod">
          <ac:chgData name="Aurélie Ceglia" userId="406d1d9e-ce33-4628-bb10-59616d19c135" providerId="ADAL" clId="{4F9F1A30-1EAB-4DAB-A03C-A60B1489F042}" dt="2022-02-17T09:45:53.922" v="1022" actId="1076"/>
          <ac:grpSpMkLst>
            <pc:docMk/>
            <pc:sldMk cId="2179561387" sldId="657"/>
            <ac:grpSpMk id="4" creationId="{7E07BF56-BFC2-4B3B-9F8D-9C0A5B9D3742}"/>
          </ac:grpSpMkLst>
        </pc:grpChg>
        <pc:picChg chg="mod">
          <ac:chgData name="Aurélie Ceglia" userId="406d1d9e-ce33-4628-bb10-59616d19c135" providerId="ADAL" clId="{4F9F1A30-1EAB-4DAB-A03C-A60B1489F042}" dt="2022-02-17T09:32:23.576" v="945" actId="1076"/>
          <ac:picMkLst>
            <pc:docMk/>
            <pc:sldMk cId="2179561387" sldId="657"/>
            <ac:picMk id="2" creationId="{4D2E41DD-2854-4EFF-A7AF-EE91F72BAF44}"/>
          </ac:picMkLst>
        </pc:picChg>
        <pc:picChg chg="mod">
          <ac:chgData name="Aurélie Ceglia" userId="406d1d9e-ce33-4628-bb10-59616d19c135" providerId="ADAL" clId="{4F9F1A30-1EAB-4DAB-A03C-A60B1489F042}" dt="2022-02-17T09:42:46.671" v="1001"/>
          <ac:picMkLst>
            <pc:docMk/>
            <pc:sldMk cId="2179561387" sldId="657"/>
            <ac:picMk id="3" creationId="{338B3F6F-F4C8-4392-9167-B2397A693193}"/>
          </ac:picMkLst>
        </pc:picChg>
        <pc:picChg chg="mod">
          <ac:chgData name="Aurélie Ceglia" userId="406d1d9e-ce33-4628-bb10-59616d19c135" providerId="ADAL" clId="{4F9F1A30-1EAB-4DAB-A03C-A60B1489F042}" dt="2022-02-17T09:35:44.447" v="1000" actId="1036"/>
          <ac:picMkLst>
            <pc:docMk/>
            <pc:sldMk cId="2179561387" sldId="657"/>
            <ac:picMk id="5" creationId="{E74F1EE8-6348-4321-9DEB-29E1641FBC94}"/>
          </ac:picMkLst>
        </pc:picChg>
        <pc:picChg chg="mod">
          <ac:chgData name="Aurélie Ceglia" userId="406d1d9e-ce33-4628-bb10-59616d19c135" providerId="ADAL" clId="{4F9F1A30-1EAB-4DAB-A03C-A60B1489F042}" dt="2022-02-15T18:54:54.678" v="22" actId="14100"/>
          <ac:picMkLst>
            <pc:docMk/>
            <pc:sldMk cId="2179561387" sldId="657"/>
            <ac:picMk id="8" creationId="{AA2A22CA-25C9-470F-ACBC-0CE442BCA672}"/>
          </ac:picMkLst>
        </pc:picChg>
        <pc:picChg chg="add mod">
          <ac:chgData name="Aurélie Ceglia" userId="406d1d9e-ce33-4628-bb10-59616d19c135" providerId="ADAL" clId="{4F9F1A30-1EAB-4DAB-A03C-A60B1489F042}" dt="2022-02-17T09:45:49.694" v="1021" actId="1076"/>
          <ac:picMkLst>
            <pc:docMk/>
            <pc:sldMk cId="2179561387" sldId="657"/>
            <ac:picMk id="13" creationId="{D31DA56D-FD2E-4EB8-B527-37D7045761F7}"/>
          </ac:picMkLst>
        </pc:picChg>
      </pc:sldChg>
      <pc:sldChg chg="addSp modSp new mod ord">
        <pc:chgData name="Aurélie Ceglia" userId="406d1d9e-ce33-4628-bb10-59616d19c135" providerId="ADAL" clId="{4F9F1A30-1EAB-4DAB-A03C-A60B1489F042}" dt="2022-02-17T10:14:06.815" v="1085" actId="1076"/>
        <pc:sldMkLst>
          <pc:docMk/>
          <pc:sldMk cId="1505722931" sldId="658"/>
        </pc:sldMkLst>
        <pc:spChg chg="add mod">
          <ac:chgData name="Aurélie Ceglia" userId="406d1d9e-ce33-4628-bb10-59616d19c135" providerId="ADAL" clId="{4F9F1A30-1EAB-4DAB-A03C-A60B1489F042}" dt="2022-02-17T10:10:26.188" v="1036" actId="20577"/>
          <ac:spMkLst>
            <pc:docMk/>
            <pc:sldMk cId="1505722931" sldId="658"/>
            <ac:spMk id="2" creationId="{82BEEA9D-78F9-454D-ADD8-86077C8AA780}"/>
          </ac:spMkLst>
        </pc:spChg>
        <pc:spChg chg="add mod">
          <ac:chgData name="Aurélie Ceglia" userId="406d1d9e-ce33-4628-bb10-59616d19c135" providerId="ADAL" clId="{4F9F1A30-1EAB-4DAB-A03C-A60B1489F042}" dt="2022-02-17T10:14:06.815" v="1085" actId="1076"/>
          <ac:spMkLst>
            <pc:docMk/>
            <pc:sldMk cId="1505722931" sldId="658"/>
            <ac:spMk id="3" creationId="{726F6305-7246-4C4D-A718-AEA2CD507488}"/>
          </ac:spMkLst>
        </pc:spChg>
      </pc:sldChg>
      <pc:sldChg chg="modSp del mod">
        <pc:chgData name="Aurélie Ceglia" userId="406d1d9e-ce33-4628-bb10-59616d19c135" providerId="ADAL" clId="{4F9F1A30-1EAB-4DAB-A03C-A60B1489F042}" dt="2022-02-17T09:52:56.077" v="1026" actId="47"/>
        <pc:sldMkLst>
          <pc:docMk/>
          <pc:sldMk cId="2720974226" sldId="658"/>
        </pc:sldMkLst>
        <pc:spChg chg="mod">
          <ac:chgData name="Aurélie Ceglia" userId="406d1d9e-ce33-4628-bb10-59616d19c135" providerId="ADAL" clId="{4F9F1A30-1EAB-4DAB-A03C-A60B1489F042}" dt="2022-02-16T18:06:17.617" v="737" actId="14861"/>
          <ac:spMkLst>
            <pc:docMk/>
            <pc:sldMk cId="2720974226" sldId="658"/>
            <ac:spMk id="4" creationId="{18DCB153-50DB-4CC5-A9D4-CD95C5E2ADE0}"/>
          </ac:spMkLst>
        </pc:spChg>
        <pc:spChg chg="mod">
          <ac:chgData name="Aurélie Ceglia" userId="406d1d9e-ce33-4628-bb10-59616d19c135" providerId="ADAL" clId="{4F9F1A30-1EAB-4DAB-A03C-A60B1489F042}" dt="2022-02-16T18:04:12.710" v="728" actId="20577"/>
          <ac:spMkLst>
            <pc:docMk/>
            <pc:sldMk cId="2720974226" sldId="658"/>
            <ac:spMk id="9" creationId="{3DAC1D08-11B3-4934-89A8-EEBB54F1AA52}"/>
          </ac:spMkLst>
        </pc:spChg>
      </pc:sldChg>
      <pc:sldMasterChg chg="addSp modSp mod delSldLayout modSldLayout">
        <pc:chgData name="Aurélie Ceglia" userId="406d1d9e-ce33-4628-bb10-59616d19c135" providerId="ADAL" clId="{4F9F1A30-1EAB-4DAB-A03C-A60B1489F042}" dt="2022-02-17T10:10:36.482" v="1037" actId="47"/>
        <pc:sldMasterMkLst>
          <pc:docMk/>
          <pc:sldMasterMk cId="1595530869" sldId="2147483662"/>
        </pc:sldMasterMkLst>
        <pc:spChg chg="add mod">
          <ac:chgData name="Aurélie Ceglia" userId="406d1d9e-ce33-4628-bb10-59616d19c135" providerId="ADAL" clId="{4F9F1A30-1EAB-4DAB-A03C-A60B1489F042}" dt="2022-02-17T09:57:47.777" v="1027" actId="207"/>
          <ac:spMkLst>
            <pc:docMk/>
            <pc:sldMasterMk cId="1595530869" sldId="2147483662"/>
            <ac:spMk id="12" creationId="{DB034183-AA68-4CB6-9EAB-B160520A07B1}"/>
          </ac:spMkLst>
        </pc:spChg>
        <pc:sldLayoutChg chg="delSp mod">
          <pc:chgData name="Aurélie Ceglia" userId="406d1d9e-ce33-4628-bb10-59616d19c135" providerId="ADAL" clId="{4F9F1A30-1EAB-4DAB-A03C-A60B1489F042}" dt="2022-02-17T09:46:43.488" v="1023" actId="478"/>
          <pc:sldLayoutMkLst>
            <pc:docMk/>
            <pc:sldMasterMk cId="1595530869" sldId="2147483662"/>
            <pc:sldLayoutMk cId="471895014" sldId="2147483663"/>
          </pc:sldLayoutMkLst>
          <pc:spChg chg="del">
            <ac:chgData name="Aurélie Ceglia" userId="406d1d9e-ce33-4628-bb10-59616d19c135" providerId="ADAL" clId="{4F9F1A30-1EAB-4DAB-A03C-A60B1489F042}" dt="2022-02-17T09:46:43.488" v="1023" actId="478"/>
            <ac:spMkLst>
              <pc:docMk/>
              <pc:sldMasterMk cId="1595530869" sldId="2147483662"/>
              <pc:sldLayoutMk cId="471895014" sldId="2147483663"/>
              <ac:spMk id="7" creationId="{91F38A70-D461-45CE-9771-200302EA39F8}"/>
            </ac:spMkLst>
          </pc:spChg>
        </pc:sldLayoutChg>
        <pc:sldLayoutChg chg="del">
          <pc:chgData name="Aurélie Ceglia" userId="406d1d9e-ce33-4628-bb10-59616d19c135" providerId="ADAL" clId="{4F9F1A30-1EAB-4DAB-A03C-A60B1489F042}" dt="2022-02-17T10:10:36.482" v="1037" actId="47"/>
          <pc:sldLayoutMkLst>
            <pc:docMk/>
            <pc:sldMasterMk cId="1595530869" sldId="2147483662"/>
            <pc:sldLayoutMk cId="1981536910" sldId="2147483678"/>
          </pc:sldLayoutMkLst>
        </pc:sldLayoutChg>
      </pc:sldMasterChg>
    </pc:docChg>
  </pc:docChgLst>
  <pc:docChgLst>
    <pc:chgData name="Oksana Wotin" userId="a6ac0665-ea6f-490f-a501-877e717bc981" providerId="ADAL" clId="{A857E87D-AB21-4B97-84DC-5B026898A47B}"/>
    <pc:docChg chg="undo custSel modSld">
      <pc:chgData name="Oksana Wotin" userId="a6ac0665-ea6f-490f-a501-877e717bc981" providerId="ADAL" clId="{A857E87D-AB21-4B97-84DC-5B026898A47B}" dt="2024-02-27T09:49:54.915" v="25" actId="1076"/>
      <pc:docMkLst>
        <pc:docMk/>
      </pc:docMkLst>
      <pc:sldChg chg="modSp mod">
        <pc:chgData name="Oksana Wotin" userId="a6ac0665-ea6f-490f-a501-877e717bc981" providerId="ADAL" clId="{A857E87D-AB21-4B97-84DC-5B026898A47B}" dt="2024-02-27T09:49:54.915" v="25" actId="1076"/>
        <pc:sldMkLst>
          <pc:docMk/>
          <pc:sldMk cId="2179561387" sldId="657"/>
        </pc:sldMkLst>
        <pc:spChg chg="mod">
          <ac:chgData name="Oksana Wotin" userId="a6ac0665-ea6f-490f-a501-877e717bc981" providerId="ADAL" clId="{A857E87D-AB21-4B97-84DC-5B026898A47B}" dt="2024-01-30T16:28:27.052" v="17" actId="20577"/>
          <ac:spMkLst>
            <pc:docMk/>
            <pc:sldMk cId="2179561387" sldId="657"/>
            <ac:spMk id="10" creationId="{125D3C1B-6455-4100-BA61-72FCF9723693}"/>
          </ac:spMkLst>
        </pc:spChg>
        <pc:picChg chg="mod">
          <ac:chgData name="Oksana Wotin" userId="a6ac0665-ea6f-490f-a501-877e717bc981" providerId="ADAL" clId="{A857E87D-AB21-4B97-84DC-5B026898A47B}" dt="2024-02-27T09:49:54.915" v="25" actId="1076"/>
          <ac:picMkLst>
            <pc:docMk/>
            <pc:sldMk cId="2179561387" sldId="657"/>
            <ac:picMk id="7" creationId="{9FAE21A4-E166-F248-349C-9228A049033C}"/>
          </ac:picMkLst>
        </pc:picChg>
        <pc:picChg chg="mod modCrop">
          <ac:chgData name="Oksana Wotin" userId="a6ac0665-ea6f-490f-a501-877e717bc981" providerId="ADAL" clId="{A857E87D-AB21-4B97-84DC-5B026898A47B}" dt="2024-02-07T14:56:09.789" v="18" actId="14826"/>
          <ac:picMkLst>
            <pc:docMk/>
            <pc:sldMk cId="2179561387" sldId="657"/>
            <ac:picMk id="14" creationId="{F8177BE1-2899-C19B-8659-A1B0BE329DA1}"/>
          </ac:picMkLst>
        </pc:picChg>
      </pc:sldChg>
    </pc:docChg>
  </pc:docChgLst>
  <pc:docChgLst>
    <pc:chgData name="Titouan Levard" userId="2ae6c772-7309-4151-8ac2-9922e3ef4ff9" providerId="ADAL" clId="{CFA1B764-FFA4-4973-8AD0-71670FBDFDF8}"/>
    <pc:docChg chg="undo custSel modSld">
      <pc:chgData name="Titouan Levard" userId="2ae6c772-7309-4151-8ac2-9922e3ef4ff9" providerId="ADAL" clId="{CFA1B764-FFA4-4973-8AD0-71670FBDFDF8}" dt="2023-01-11T15:21:58.149" v="1589" actId="1076"/>
      <pc:docMkLst>
        <pc:docMk/>
      </pc:docMkLst>
      <pc:sldChg chg="modSp mod">
        <pc:chgData name="Titouan Levard" userId="2ae6c772-7309-4151-8ac2-9922e3ef4ff9" providerId="ADAL" clId="{CFA1B764-FFA4-4973-8AD0-71670FBDFDF8}" dt="2023-01-10T16:38:13.361" v="747" actId="6549"/>
        <pc:sldMkLst>
          <pc:docMk/>
          <pc:sldMk cId="4190187964" sldId="629"/>
        </pc:sldMkLst>
        <pc:spChg chg="mod">
          <ac:chgData name="Titouan Levard" userId="2ae6c772-7309-4151-8ac2-9922e3ef4ff9" providerId="ADAL" clId="{CFA1B764-FFA4-4973-8AD0-71670FBDFDF8}" dt="2023-01-10T16:38:13.361" v="747" actId="6549"/>
          <ac:spMkLst>
            <pc:docMk/>
            <pc:sldMk cId="4190187964" sldId="629"/>
            <ac:spMk id="15" creationId="{E95C956C-9FAA-403D-8CE4-46E71F7CE0A7}"/>
          </ac:spMkLst>
        </pc:spChg>
      </pc:sldChg>
      <pc:sldChg chg="modSp mod">
        <pc:chgData name="Titouan Levard" userId="2ae6c772-7309-4151-8ac2-9922e3ef4ff9" providerId="ADAL" clId="{CFA1B764-FFA4-4973-8AD0-71670FBDFDF8}" dt="2023-01-11T15:01:14.337" v="1393" actId="20577"/>
        <pc:sldMkLst>
          <pc:docMk/>
          <pc:sldMk cId="1809967567" sldId="630"/>
        </pc:sldMkLst>
        <pc:spChg chg="mod">
          <ac:chgData name="Titouan Levard" userId="2ae6c772-7309-4151-8ac2-9922e3ef4ff9" providerId="ADAL" clId="{CFA1B764-FFA4-4973-8AD0-71670FBDFDF8}" dt="2023-01-11T15:01:14.337" v="1393" actId="20577"/>
          <ac:spMkLst>
            <pc:docMk/>
            <pc:sldMk cId="1809967567" sldId="630"/>
            <ac:spMk id="11" creationId="{445D43BA-4761-4FF0-A564-07A192E35F2E}"/>
          </ac:spMkLst>
        </pc:spChg>
        <pc:spChg chg="mod">
          <ac:chgData name="Titouan Levard" userId="2ae6c772-7309-4151-8ac2-9922e3ef4ff9" providerId="ADAL" clId="{CFA1B764-FFA4-4973-8AD0-71670FBDFDF8}" dt="2023-01-11T15:00:58.309" v="1345" actId="20577"/>
          <ac:spMkLst>
            <pc:docMk/>
            <pc:sldMk cId="1809967567" sldId="630"/>
            <ac:spMk id="13" creationId="{44266452-C6A7-493D-ACC3-31117EE6F8D9}"/>
          </ac:spMkLst>
        </pc:spChg>
      </pc:sldChg>
      <pc:sldChg chg="modSp mod">
        <pc:chgData name="Titouan Levard" userId="2ae6c772-7309-4151-8ac2-9922e3ef4ff9" providerId="ADAL" clId="{CFA1B764-FFA4-4973-8AD0-71670FBDFDF8}" dt="2023-01-11T15:15:40.869" v="1575" actId="20577"/>
        <pc:sldMkLst>
          <pc:docMk/>
          <pc:sldMk cId="3609135362" sldId="632"/>
        </pc:sldMkLst>
        <pc:spChg chg="mod">
          <ac:chgData name="Titouan Levard" userId="2ae6c772-7309-4151-8ac2-9922e3ef4ff9" providerId="ADAL" clId="{CFA1B764-FFA4-4973-8AD0-71670FBDFDF8}" dt="2023-01-11T15:15:40.869" v="1575" actId="20577"/>
          <ac:spMkLst>
            <pc:docMk/>
            <pc:sldMk cId="3609135362" sldId="632"/>
            <ac:spMk id="15" creationId="{BFB9D1E4-1B65-471B-9E47-B208CFE856FB}"/>
          </ac:spMkLst>
        </pc:spChg>
      </pc:sldChg>
      <pc:sldChg chg="modSp mod">
        <pc:chgData name="Titouan Levard" userId="2ae6c772-7309-4151-8ac2-9922e3ef4ff9" providerId="ADAL" clId="{CFA1B764-FFA4-4973-8AD0-71670FBDFDF8}" dt="2023-01-11T15:12:43.381" v="1470" actId="20577"/>
        <pc:sldMkLst>
          <pc:docMk/>
          <pc:sldMk cId="1488622144" sldId="633"/>
        </pc:sldMkLst>
        <pc:spChg chg="mod">
          <ac:chgData name="Titouan Levard" userId="2ae6c772-7309-4151-8ac2-9922e3ef4ff9" providerId="ADAL" clId="{CFA1B764-FFA4-4973-8AD0-71670FBDFDF8}" dt="2023-01-11T15:12:43.381" v="1470" actId="20577"/>
          <ac:spMkLst>
            <pc:docMk/>
            <pc:sldMk cId="1488622144" sldId="633"/>
            <ac:spMk id="14" creationId="{DB819AED-9404-49F3-958E-3286437006B3}"/>
          </ac:spMkLst>
        </pc:spChg>
      </pc:sldChg>
      <pc:sldChg chg="modSp mod">
        <pc:chgData name="Titouan Levard" userId="2ae6c772-7309-4151-8ac2-9922e3ef4ff9" providerId="ADAL" clId="{CFA1B764-FFA4-4973-8AD0-71670FBDFDF8}" dt="2023-01-11T15:17:26.179" v="1579" actId="14100"/>
        <pc:sldMkLst>
          <pc:docMk/>
          <pc:sldMk cId="2877485122" sldId="636"/>
        </pc:sldMkLst>
        <pc:spChg chg="mod">
          <ac:chgData name="Titouan Levard" userId="2ae6c772-7309-4151-8ac2-9922e3ef4ff9" providerId="ADAL" clId="{CFA1B764-FFA4-4973-8AD0-71670FBDFDF8}" dt="2023-01-11T15:17:04.354" v="1576" actId="20577"/>
          <ac:spMkLst>
            <pc:docMk/>
            <pc:sldMk cId="2877485122" sldId="636"/>
            <ac:spMk id="22" creationId="{AF8D36A3-FB4B-42AD-A3A2-3C7FC4057B82}"/>
          </ac:spMkLst>
        </pc:spChg>
        <pc:spChg chg="mod">
          <ac:chgData name="Titouan Levard" userId="2ae6c772-7309-4151-8ac2-9922e3ef4ff9" providerId="ADAL" clId="{CFA1B764-FFA4-4973-8AD0-71670FBDFDF8}" dt="2023-01-10T17:34:43.757" v="1160" actId="20577"/>
          <ac:spMkLst>
            <pc:docMk/>
            <pc:sldMk cId="2877485122" sldId="636"/>
            <ac:spMk id="28" creationId="{36A3D68D-7B5E-4F3B-B5E3-D0CE60F26312}"/>
          </ac:spMkLst>
        </pc:spChg>
        <pc:spChg chg="mod">
          <ac:chgData name="Titouan Levard" userId="2ae6c772-7309-4151-8ac2-9922e3ef4ff9" providerId="ADAL" clId="{CFA1B764-FFA4-4973-8AD0-71670FBDFDF8}" dt="2023-01-11T15:17:26.179" v="1579" actId="14100"/>
          <ac:spMkLst>
            <pc:docMk/>
            <pc:sldMk cId="2877485122" sldId="636"/>
            <ac:spMk id="36" creationId="{668CCBB6-5584-4C48-8087-8D4A2DD85D0C}"/>
          </ac:spMkLst>
        </pc:spChg>
        <pc:spChg chg="mod">
          <ac:chgData name="Titouan Levard" userId="2ae6c772-7309-4151-8ac2-9922e3ef4ff9" providerId="ADAL" clId="{CFA1B764-FFA4-4973-8AD0-71670FBDFDF8}" dt="2023-01-11T15:17:18.448" v="1577" actId="20577"/>
          <ac:spMkLst>
            <pc:docMk/>
            <pc:sldMk cId="2877485122" sldId="636"/>
            <ac:spMk id="38" creationId="{956326C0-FE5F-40E6-B827-DB36B59D6248}"/>
          </ac:spMkLst>
        </pc:spChg>
      </pc:sldChg>
      <pc:sldChg chg="delSp modSp mod">
        <pc:chgData name="Titouan Levard" userId="2ae6c772-7309-4151-8ac2-9922e3ef4ff9" providerId="ADAL" clId="{CFA1B764-FFA4-4973-8AD0-71670FBDFDF8}" dt="2023-01-11T15:19:03.355" v="1580" actId="207"/>
        <pc:sldMkLst>
          <pc:docMk/>
          <pc:sldMk cId="1974153329" sldId="638"/>
        </pc:sldMkLst>
        <pc:spChg chg="mod">
          <ac:chgData name="Titouan Levard" userId="2ae6c772-7309-4151-8ac2-9922e3ef4ff9" providerId="ADAL" clId="{CFA1B764-FFA4-4973-8AD0-71670FBDFDF8}" dt="2023-01-11T15:19:03.355" v="1580" actId="207"/>
          <ac:spMkLst>
            <pc:docMk/>
            <pc:sldMk cId="1974153329" sldId="638"/>
            <ac:spMk id="9" creationId="{6530F3F1-33B2-423E-B441-DF94631D9038}"/>
          </ac:spMkLst>
        </pc:spChg>
        <pc:spChg chg="mod">
          <ac:chgData name="Titouan Levard" userId="2ae6c772-7309-4151-8ac2-9922e3ef4ff9" providerId="ADAL" clId="{CFA1B764-FFA4-4973-8AD0-71670FBDFDF8}" dt="2023-01-10T17:36:12.831" v="1238" actId="1035"/>
          <ac:spMkLst>
            <pc:docMk/>
            <pc:sldMk cId="1974153329" sldId="638"/>
            <ac:spMk id="10" creationId="{748DBD4D-5052-4789-A338-6045EB5CDE11}"/>
          </ac:spMkLst>
        </pc:spChg>
        <pc:spChg chg="mod">
          <ac:chgData name="Titouan Levard" userId="2ae6c772-7309-4151-8ac2-9922e3ef4ff9" providerId="ADAL" clId="{CFA1B764-FFA4-4973-8AD0-71670FBDFDF8}" dt="2023-01-10T17:36:12.831" v="1238" actId="1035"/>
          <ac:spMkLst>
            <pc:docMk/>
            <pc:sldMk cId="1974153329" sldId="638"/>
            <ac:spMk id="11" creationId="{7948F631-78D7-406B-A6CD-78DEEBE1B896}"/>
          </ac:spMkLst>
        </pc:spChg>
        <pc:spChg chg="mod">
          <ac:chgData name="Titouan Levard" userId="2ae6c772-7309-4151-8ac2-9922e3ef4ff9" providerId="ADAL" clId="{CFA1B764-FFA4-4973-8AD0-71670FBDFDF8}" dt="2023-01-10T17:36:12.831" v="1238" actId="1035"/>
          <ac:spMkLst>
            <pc:docMk/>
            <pc:sldMk cId="1974153329" sldId="638"/>
            <ac:spMk id="12" creationId="{C18F024D-3C8C-44FA-B56D-47375BE51D79}"/>
          </ac:spMkLst>
        </pc:spChg>
        <pc:spChg chg="mod">
          <ac:chgData name="Titouan Levard" userId="2ae6c772-7309-4151-8ac2-9922e3ef4ff9" providerId="ADAL" clId="{CFA1B764-FFA4-4973-8AD0-71670FBDFDF8}" dt="2023-01-10T17:36:12.831" v="1238" actId="1035"/>
          <ac:spMkLst>
            <pc:docMk/>
            <pc:sldMk cId="1974153329" sldId="638"/>
            <ac:spMk id="16" creationId="{CED8532C-CB99-4756-8246-CA66CCE5EA32}"/>
          </ac:spMkLst>
        </pc:spChg>
        <pc:spChg chg="del">
          <ac:chgData name="Titouan Levard" userId="2ae6c772-7309-4151-8ac2-9922e3ef4ff9" providerId="ADAL" clId="{CFA1B764-FFA4-4973-8AD0-71670FBDFDF8}" dt="2023-01-10T17:36:00.299" v="1195" actId="478"/>
          <ac:spMkLst>
            <pc:docMk/>
            <pc:sldMk cId="1974153329" sldId="638"/>
            <ac:spMk id="22" creationId="{5569AD48-B4BB-4968-A0F3-6AAA0B9AD94B}"/>
          </ac:spMkLst>
        </pc:spChg>
        <pc:spChg chg="del">
          <ac:chgData name="Titouan Levard" userId="2ae6c772-7309-4151-8ac2-9922e3ef4ff9" providerId="ADAL" clId="{CFA1B764-FFA4-4973-8AD0-71670FBDFDF8}" dt="2023-01-10T17:36:00.299" v="1195" actId="478"/>
          <ac:spMkLst>
            <pc:docMk/>
            <pc:sldMk cId="1974153329" sldId="638"/>
            <ac:spMk id="23" creationId="{A722C505-350B-4149-98FE-ABB68F7A9580}"/>
          </ac:spMkLst>
        </pc:spChg>
        <pc:spChg chg="del">
          <ac:chgData name="Titouan Levard" userId="2ae6c772-7309-4151-8ac2-9922e3ef4ff9" providerId="ADAL" clId="{CFA1B764-FFA4-4973-8AD0-71670FBDFDF8}" dt="2023-01-10T17:36:00.299" v="1195" actId="478"/>
          <ac:spMkLst>
            <pc:docMk/>
            <pc:sldMk cId="1974153329" sldId="638"/>
            <ac:spMk id="24" creationId="{B6D17B2E-ADE6-497F-9E52-0150E9102B52}"/>
          </ac:spMkLst>
        </pc:spChg>
        <pc:spChg chg="del">
          <ac:chgData name="Titouan Levard" userId="2ae6c772-7309-4151-8ac2-9922e3ef4ff9" providerId="ADAL" clId="{CFA1B764-FFA4-4973-8AD0-71670FBDFDF8}" dt="2023-01-10T17:36:04.923" v="1196" actId="478"/>
          <ac:spMkLst>
            <pc:docMk/>
            <pc:sldMk cId="1974153329" sldId="638"/>
            <ac:spMk id="28" creationId="{7E3CC32D-4AD3-42D9-AEC8-EDC142C36112}"/>
          </ac:spMkLst>
        </pc:spChg>
      </pc:sldChg>
      <pc:sldChg chg="modSp mod">
        <pc:chgData name="Titouan Levard" userId="2ae6c772-7309-4151-8ac2-9922e3ef4ff9" providerId="ADAL" clId="{CFA1B764-FFA4-4973-8AD0-71670FBDFDF8}" dt="2023-01-11T15:12:12.114" v="1445" actId="20577"/>
        <pc:sldMkLst>
          <pc:docMk/>
          <pc:sldMk cId="2644712681" sldId="639"/>
        </pc:sldMkLst>
        <pc:spChg chg="mod">
          <ac:chgData name="Titouan Levard" userId="2ae6c772-7309-4151-8ac2-9922e3ef4ff9" providerId="ADAL" clId="{CFA1B764-FFA4-4973-8AD0-71670FBDFDF8}" dt="2023-01-11T15:12:12.114" v="1445" actId="20577"/>
          <ac:spMkLst>
            <pc:docMk/>
            <pc:sldMk cId="2644712681" sldId="639"/>
            <ac:spMk id="10" creationId="{CAF51C28-5A92-4CB4-8DA3-B8209068D1A5}"/>
          </ac:spMkLst>
        </pc:spChg>
      </pc:sldChg>
      <pc:sldChg chg="modSp mod">
        <pc:chgData name="Titouan Levard" userId="2ae6c772-7309-4151-8ac2-9922e3ef4ff9" providerId="ADAL" clId="{CFA1B764-FFA4-4973-8AD0-71670FBDFDF8}" dt="2023-01-10T17:35:42.403" v="1194" actId="313"/>
        <pc:sldMkLst>
          <pc:docMk/>
          <pc:sldMk cId="3541998443" sldId="641"/>
        </pc:sldMkLst>
        <pc:spChg chg="mod">
          <ac:chgData name="Titouan Levard" userId="2ae6c772-7309-4151-8ac2-9922e3ef4ff9" providerId="ADAL" clId="{CFA1B764-FFA4-4973-8AD0-71670FBDFDF8}" dt="2023-01-10T17:35:42.403" v="1194" actId="313"/>
          <ac:spMkLst>
            <pc:docMk/>
            <pc:sldMk cId="3541998443" sldId="641"/>
            <ac:spMk id="12" creationId="{B3B0CFFD-4F30-4CC2-A4B0-E479F0256D59}"/>
          </ac:spMkLst>
        </pc:spChg>
      </pc:sldChg>
      <pc:sldChg chg="modSp mod">
        <pc:chgData name="Titouan Levard" userId="2ae6c772-7309-4151-8ac2-9922e3ef4ff9" providerId="ADAL" clId="{CFA1B764-FFA4-4973-8AD0-71670FBDFDF8}" dt="2023-01-11T14:58:58.924" v="1306" actId="5793"/>
        <pc:sldMkLst>
          <pc:docMk/>
          <pc:sldMk cId="4236416843" sldId="652"/>
        </pc:sldMkLst>
        <pc:spChg chg="mod">
          <ac:chgData name="Titouan Levard" userId="2ae6c772-7309-4151-8ac2-9922e3ef4ff9" providerId="ADAL" clId="{CFA1B764-FFA4-4973-8AD0-71670FBDFDF8}" dt="2023-01-11T14:58:29.871" v="1280" actId="20577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Titouan Levard" userId="2ae6c772-7309-4151-8ac2-9922e3ef4ff9" providerId="ADAL" clId="{CFA1B764-FFA4-4973-8AD0-71670FBDFDF8}" dt="2023-01-11T14:58:58.924" v="1306" actId="5793"/>
          <ac:spMkLst>
            <pc:docMk/>
            <pc:sldMk cId="4236416843" sldId="652"/>
            <ac:spMk id="10" creationId="{660BEEAD-5CE5-4D9B-AE3C-E481314B4B6D}"/>
          </ac:spMkLst>
        </pc:spChg>
      </pc:sldChg>
      <pc:sldChg chg="modSp mod">
        <pc:chgData name="Titouan Levard" userId="2ae6c772-7309-4151-8ac2-9922e3ef4ff9" providerId="ADAL" clId="{CFA1B764-FFA4-4973-8AD0-71670FBDFDF8}" dt="2023-01-11T15:14:49.756" v="1472" actId="1076"/>
        <pc:sldMkLst>
          <pc:docMk/>
          <pc:sldMk cId="1666687922" sldId="654"/>
        </pc:sldMkLst>
        <pc:spChg chg="mod">
          <ac:chgData name="Titouan Levard" userId="2ae6c772-7309-4151-8ac2-9922e3ef4ff9" providerId="ADAL" clId="{CFA1B764-FFA4-4973-8AD0-71670FBDFDF8}" dt="2023-01-11T15:14:49.756" v="1472" actId="1076"/>
          <ac:spMkLst>
            <pc:docMk/>
            <pc:sldMk cId="1666687922" sldId="654"/>
            <ac:spMk id="32" creationId="{409162F0-4975-457C-8A60-C6596FCBFB97}"/>
          </ac:spMkLst>
        </pc:spChg>
      </pc:sldChg>
      <pc:sldChg chg="modSp mod">
        <pc:chgData name="Titouan Levard" userId="2ae6c772-7309-4151-8ac2-9922e3ef4ff9" providerId="ADAL" clId="{CFA1B764-FFA4-4973-8AD0-71670FBDFDF8}" dt="2023-01-11T15:20:11.731" v="1588" actId="115"/>
        <pc:sldMkLst>
          <pc:docMk/>
          <pc:sldMk cId="550093101" sldId="655"/>
        </pc:sldMkLst>
        <pc:spChg chg="mod">
          <ac:chgData name="Titouan Levard" userId="2ae6c772-7309-4151-8ac2-9922e3ef4ff9" providerId="ADAL" clId="{CFA1B764-FFA4-4973-8AD0-71670FBDFDF8}" dt="2023-01-11T15:20:11.731" v="1588" actId="115"/>
          <ac:spMkLst>
            <pc:docMk/>
            <pc:sldMk cId="550093101" sldId="655"/>
            <ac:spMk id="9" creationId="{22D32F3C-BAC1-4895-B92E-7A7A1F675E5C}"/>
          </ac:spMkLst>
        </pc:spChg>
        <pc:spChg chg="mod">
          <ac:chgData name="Titouan Levard" userId="2ae6c772-7309-4151-8ac2-9922e3ef4ff9" providerId="ADAL" clId="{CFA1B764-FFA4-4973-8AD0-71670FBDFDF8}" dt="2023-01-11T15:20:02.017" v="1586" actId="20577"/>
          <ac:spMkLst>
            <pc:docMk/>
            <pc:sldMk cId="550093101" sldId="655"/>
            <ac:spMk id="10" creationId="{5A75DEE2-5A95-4A71-A13A-E8E3A046E722}"/>
          </ac:spMkLst>
        </pc:spChg>
      </pc:sldChg>
      <pc:sldChg chg="addSp modSp mod">
        <pc:chgData name="Titouan Levard" userId="2ae6c772-7309-4151-8ac2-9922e3ef4ff9" providerId="ADAL" clId="{CFA1B764-FFA4-4973-8AD0-71670FBDFDF8}" dt="2023-01-11T15:21:58.149" v="1589" actId="1076"/>
        <pc:sldMkLst>
          <pc:docMk/>
          <pc:sldMk cId="2179561387" sldId="657"/>
        </pc:sldMkLst>
        <pc:spChg chg="add mod">
          <ac:chgData name="Titouan Levard" userId="2ae6c772-7309-4151-8ac2-9922e3ef4ff9" providerId="ADAL" clId="{CFA1B764-FFA4-4973-8AD0-71670FBDFDF8}" dt="2023-01-11T15:21:58.149" v="1589" actId="1076"/>
          <ac:spMkLst>
            <pc:docMk/>
            <pc:sldMk cId="2179561387" sldId="657"/>
            <ac:spMk id="5" creationId="{B0126263-77C5-5B69-1928-72E6EFE36836}"/>
          </ac:spMkLst>
        </pc:spChg>
        <pc:spChg chg="mod">
          <ac:chgData name="Titouan Levard" userId="2ae6c772-7309-4151-8ac2-9922e3ef4ff9" providerId="ADAL" clId="{CFA1B764-FFA4-4973-8AD0-71670FBDFDF8}" dt="2023-01-11T14:52:10.264" v="1256" actId="20577"/>
          <ac:spMkLst>
            <pc:docMk/>
            <pc:sldMk cId="2179561387" sldId="657"/>
            <ac:spMk id="10" creationId="{125D3C1B-6455-4100-BA61-72FCF9723693}"/>
          </ac:spMkLst>
        </pc:spChg>
      </pc:sldChg>
    </pc:docChg>
  </pc:docChgLst>
  <pc:docChgLst>
    <pc:chgData name="Marion Canard" userId="06ff039a-c8bc-4684-8f41-66d76def02bc" providerId="ADAL" clId="{3EB75276-5CCC-41F8-822E-29F462C8AE12}"/>
    <pc:docChg chg="undo custSel addSld modSld modMainMaster">
      <pc:chgData name="Marion Canard" userId="06ff039a-c8bc-4684-8f41-66d76def02bc" providerId="ADAL" clId="{3EB75276-5CCC-41F8-822E-29F462C8AE12}" dt="2022-02-17T10:10:23.457" v="204"/>
      <pc:docMkLst>
        <pc:docMk/>
      </pc:docMkLst>
      <pc:sldChg chg="add">
        <pc:chgData name="Marion Canard" userId="06ff039a-c8bc-4684-8f41-66d76def02bc" providerId="ADAL" clId="{3EB75276-5CCC-41F8-822E-29F462C8AE12}" dt="2022-02-17T10:10:23.457" v="204"/>
        <pc:sldMkLst>
          <pc:docMk/>
          <pc:sldMk cId="982059413" sldId="301"/>
        </pc:sldMkLst>
      </pc:sldChg>
      <pc:sldChg chg="modSp mod">
        <pc:chgData name="Marion Canard" userId="06ff039a-c8bc-4684-8f41-66d76def02bc" providerId="ADAL" clId="{3EB75276-5CCC-41F8-822E-29F462C8AE12}" dt="2022-02-16T11:00:18.087" v="24" actId="20577"/>
        <pc:sldMkLst>
          <pc:docMk/>
          <pc:sldMk cId="3974995683" sldId="628"/>
        </pc:sldMkLst>
        <pc:spChg chg="mod">
          <ac:chgData name="Marion Canard" userId="06ff039a-c8bc-4684-8f41-66d76def02bc" providerId="ADAL" clId="{3EB75276-5CCC-41F8-822E-29F462C8AE12}" dt="2022-02-16T11:00:18.087" v="24" actId="20577"/>
          <ac:spMkLst>
            <pc:docMk/>
            <pc:sldMk cId="3974995683" sldId="628"/>
            <ac:spMk id="10" creationId="{53C449F5-0191-4A6D-919A-D978078B7D68}"/>
          </ac:spMkLst>
        </pc:spChg>
      </pc:sldChg>
      <pc:sldChg chg="modSp mod">
        <pc:chgData name="Marion Canard" userId="06ff039a-c8bc-4684-8f41-66d76def02bc" providerId="ADAL" clId="{3EB75276-5CCC-41F8-822E-29F462C8AE12}" dt="2022-02-16T10:44:34.518" v="15" actId="1038"/>
        <pc:sldMkLst>
          <pc:docMk/>
          <pc:sldMk cId="4190187964" sldId="629"/>
        </pc:sldMkLst>
        <pc:spChg chg="mod">
          <ac:chgData name="Marion Canard" userId="06ff039a-c8bc-4684-8f41-66d76def02bc" providerId="ADAL" clId="{3EB75276-5CCC-41F8-822E-29F462C8AE12}" dt="2022-02-16T10:44:34.518" v="15" actId="1038"/>
          <ac:spMkLst>
            <pc:docMk/>
            <pc:sldMk cId="4190187964" sldId="629"/>
            <ac:spMk id="2" creationId="{E1207A5A-AA5F-A441-9CBE-4C38BF4C2174}"/>
          </ac:spMkLst>
        </pc:spChg>
      </pc:sldChg>
      <pc:sldChg chg="modSp mod">
        <pc:chgData name="Marion Canard" userId="06ff039a-c8bc-4684-8f41-66d76def02bc" providerId="ADAL" clId="{3EB75276-5CCC-41F8-822E-29F462C8AE12}" dt="2022-02-16T11:05:53.644" v="33" actId="20577"/>
        <pc:sldMkLst>
          <pc:docMk/>
          <pc:sldMk cId="3609135362" sldId="632"/>
        </pc:sldMkLst>
        <pc:spChg chg="mod">
          <ac:chgData name="Marion Canard" userId="06ff039a-c8bc-4684-8f41-66d76def02bc" providerId="ADAL" clId="{3EB75276-5CCC-41F8-822E-29F462C8AE12}" dt="2022-02-16T11:05:53.644" v="33" actId="20577"/>
          <ac:spMkLst>
            <pc:docMk/>
            <pc:sldMk cId="3609135362" sldId="632"/>
            <ac:spMk id="13" creationId="{F5713DE6-3D88-4788-882E-444E26D6769C}"/>
          </ac:spMkLst>
        </pc:spChg>
      </pc:sldChg>
      <pc:sldChg chg="modSp mod">
        <pc:chgData name="Marion Canard" userId="06ff039a-c8bc-4684-8f41-66d76def02bc" providerId="ADAL" clId="{3EB75276-5CCC-41F8-822E-29F462C8AE12}" dt="2022-02-16T10:54:41.742" v="18" actId="1038"/>
        <pc:sldMkLst>
          <pc:docMk/>
          <pc:sldMk cId="1488622144" sldId="633"/>
        </pc:sldMkLst>
        <pc:spChg chg="mod">
          <ac:chgData name="Marion Canard" userId="06ff039a-c8bc-4684-8f41-66d76def02bc" providerId="ADAL" clId="{3EB75276-5CCC-41F8-822E-29F462C8AE12}" dt="2022-02-16T10:54:41.742" v="18" actId="1038"/>
          <ac:spMkLst>
            <pc:docMk/>
            <pc:sldMk cId="1488622144" sldId="633"/>
            <ac:spMk id="41" creationId="{9E5553E5-D98D-4004-A2BC-67718A596EBD}"/>
          </ac:spMkLst>
        </pc:spChg>
      </pc:sldChg>
      <pc:sldChg chg="modSp mod">
        <pc:chgData name="Marion Canard" userId="06ff039a-c8bc-4684-8f41-66d76def02bc" providerId="ADAL" clId="{3EB75276-5CCC-41F8-822E-29F462C8AE12}" dt="2022-02-16T10:54:09.309" v="16" actId="1076"/>
        <pc:sldMkLst>
          <pc:docMk/>
          <pc:sldMk cId="2644712681" sldId="639"/>
        </pc:sldMkLst>
        <pc:spChg chg="mod">
          <ac:chgData name="Marion Canard" userId="06ff039a-c8bc-4684-8f41-66d76def02bc" providerId="ADAL" clId="{3EB75276-5CCC-41F8-822E-29F462C8AE12}" dt="2022-02-16T10:54:09.309" v="16" actId="1076"/>
          <ac:spMkLst>
            <pc:docMk/>
            <pc:sldMk cId="2644712681" sldId="639"/>
            <ac:spMk id="29" creationId="{6DFC1635-9B32-4A6D-9C29-EC45DAF854F8}"/>
          </ac:spMkLst>
        </pc:spChg>
      </pc:sldChg>
      <pc:sldChg chg="modSp mod">
        <pc:chgData name="Marion Canard" userId="06ff039a-c8bc-4684-8f41-66d76def02bc" providerId="ADAL" clId="{3EB75276-5CCC-41F8-822E-29F462C8AE12}" dt="2022-02-16T10:57:24.576" v="23" actId="20577"/>
        <pc:sldMkLst>
          <pc:docMk/>
          <pc:sldMk cId="3541998443" sldId="641"/>
        </pc:sldMkLst>
        <pc:spChg chg="mod">
          <ac:chgData name="Marion Canard" userId="06ff039a-c8bc-4684-8f41-66d76def02bc" providerId="ADAL" clId="{3EB75276-5CCC-41F8-822E-29F462C8AE12}" dt="2022-02-16T10:57:24.576" v="23" actId="20577"/>
          <ac:spMkLst>
            <pc:docMk/>
            <pc:sldMk cId="3541998443" sldId="641"/>
            <ac:spMk id="12" creationId="{B3B0CFFD-4F30-4CC2-A4B0-E479F0256D59}"/>
          </ac:spMkLst>
        </pc:spChg>
      </pc:sldChg>
      <pc:sldChg chg="modSp mod">
        <pc:chgData name="Marion Canard" userId="06ff039a-c8bc-4684-8f41-66d76def02bc" providerId="ADAL" clId="{3EB75276-5CCC-41F8-822E-29F462C8AE12}" dt="2022-02-17T09:29:36.948" v="70" actId="20577"/>
        <pc:sldMkLst>
          <pc:docMk/>
          <pc:sldMk cId="4236416843" sldId="652"/>
        </pc:sldMkLst>
        <pc:spChg chg="mod">
          <ac:chgData name="Marion Canard" userId="06ff039a-c8bc-4684-8f41-66d76def02bc" providerId="ADAL" clId="{3EB75276-5CCC-41F8-822E-29F462C8AE12}" dt="2022-02-16T09:12:42.369" v="1" actId="20577"/>
          <ac:spMkLst>
            <pc:docMk/>
            <pc:sldMk cId="4236416843" sldId="652"/>
            <ac:spMk id="8" creationId="{E7561F14-F102-420D-A679-C7AF603DA320}"/>
          </ac:spMkLst>
        </pc:spChg>
        <pc:spChg chg="mod">
          <ac:chgData name="Marion Canard" userId="06ff039a-c8bc-4684-8f41-66d76def02bc" providerId="ADAL" clId="{3EB75276-5CCC-41F8-822E-29F462C8AE12}" dt="2022-02-17T09:29:36.948" v="70" actId="20577"/>
          <ac:spMkLst>
            <pc:docMk/>
            <pc:sldMk cId="4236416843" sldId="652"/>
            <ac:spMk id="9" creationId="{3DAC1D08-11B3-4934-89A8-EEBB54F1AA52}"/>
          </ac:spMkLst>
        </pc:spChg>
      </pc:sldChg>
      <pc:sldChg chg="modSp mod">
        <pc:chgData name="Marion Canard" userId="06ff039a-c8bc-4684-8f41-66d76def02bc" providerId="ADAL" clId="{3EB75276-5CCC-41F8-822E-29F462C8AE12}" dt="2022-02-16T11:05:04.439" v="32" actId="20577"/>
        <pc:sldMkLst>
          <pc:docMk/>
          <pc:sldMk cId="1666687922" sldId="654"/>
        </pc:sldMkLst>
        <pc:spChg chg="mod">
          <ac:chgData name="Marion Canard" userId="06ff039a-c8bc-4684-8f41-66d76def02bc" providerId="ADAL" clId="{3EB75276-5CCC-41F8-822E-29F462C8AE12}" dt="2022-02-16T11:05:04.439" v="32" actId="20577"/>
          <ac:spMkLst>
            <pc:docMk/>
            <pc:sldMk cId="1666687922" sldId="654"/>
            <ac:spMk id="9" creationId="{EBE61361-93D3-4D34-8004-5B1206F223CC}"/>
          </ac:spMkLst>
        </pc:spChg>
      </pc:sldChg>
      <pc:sldChg chg="addSp delSp modSp mod">
        <pc:chgData name="Marion Canard" userId="06ff039a-c8bc-4684-8f41-66d76def02bc" providerId="ADAL" clId="{3EB75276-5CCC-41F8-822E-29F462C8AE12}" dt="2022-02-17T10:09:59.075" v="203" actId="113"/>
        <pc:sldMkLst>
          <pc:docMk/>
          <pc:sldMk cId="733086725" sldId="656"/>
        </pc:sldMkLst>
        <pc:spChg chg="add mod">
          <ac:chgData name="Marion Canard" userId="06ff039a-c8bc-4684-8f41-66d76def02bc" providerId="ADAL" clId="{3EB75276-5CCC-41F8-822E-29F462C8AE12}" dt="2022-02-17T10:09:59.075" v="203" actId="113"/>
          <ac:spMkLst>
            <pc:docMk/>
            <pc:sldMk cId="733086725" sldId="656"/>
            <ac:spMk id="3" creationId="{0D0C1A00-A13A-4854-835A-FC1E9C98B484}"/>
          </ac:spMkLst>
        </pc:spChg>
        <pc:spChg chg="add mod">
          <ac:chgData name="Marion Canard" userId="06ff039a-c8bc-4684-8f41-66d76def02bc" providerId="ADAL" clId="{3EB75276-5CCC-41F8-822E-29F462C8AE12}" dt="2022-02-17T09:47:02.837" v="173" actId="1076"/>
          <ac:spMkLst>
            <pc:docMk/>
            <pc:sldMk cId="733086725" sldId="656"/>
            <ac:spMk id="4" creationId="{8EC48571-C70D-48BD-83E4-409945D1F8C4}"/>
          </ac:spMkLst>
        </pc:spChg>
        <pc:picChg chg="add del mod">
          <ac:chgData name="Marion Canard" userId="06ff039a-c8bc-4684-8f41-66d76def02bc" providerId="ADAL" clId="{3EB75276-5CCC-41F8-822E-29F462C8AE12}" dt="2022-02-17T09:46:26.549" v="167" actId="478"/>
          <ac:picMkLst>
            <pc:docMk/>
            <pc:sldMk cId="733086725" sldId="656"/>
            <ac:picMk id="2" creationId="{DB0755E7-CD04-47EB-B9BE-BAACD65BF9D3}"/>
          </ac:picMkLst>
        </pc:picChg>
        <pc:picChg chg="add mod">
          <ac:chgData name="Marion Canard" userId="06ff039a-c8bc-4684-8f41-66d76def02bc" providerId="ADAL" clId="{3EB75276-5CCC-41F8-822E-29F462C8AE12}" dt="2022-02-17T09:47:42.898" v="174" actId="14861"/>
          <ac:picMkLst>
            <pc:docMk/>
            <pc:sldMk cId="733086725" sldId="656"/>
            <ac:picMk id="6" creationId="{7DE2E65D-48BD-4CF0-9BD2-B6EADD1F4F68}"/>
          </ac:picMkLst>
        </pc:picChg>
        <pc:picChg chg="add del mod">
          <ac:chgData name="Marion Canard" userId="06ff039a-c8bc-4684-8f41-66d76def02bc" providerId="ADAL" clId="{3EB75276-5CCC-41F8-822E-29F462C8AE12}" dt="2022-02-17T09:48:14.246" v="177" actId="478"/>
          <ac:picMkLst>
            <pc:docMk/>
            <pc:sldMk cId="733086725" sldId="656"/>
            <ac:picMk id="1026" creationId="{DB4CD494-B3C7-4345-AB17-A3E0D438BF17}"/>
          </ac:picMkLst>
        </pc:picChg>
        <pc:picChg chg="add mod">
          <ac:chgData name="Marion Canard" userId="06ff039a-c8bc-4684-8f41-66d76def02bc" providerId="ADAL" clId="{3EB75276-5CCC-41F8-822E-29F462C8AE12}" dt="2022-02-17T09:51:54.397" v="196" actId="1076"/>
          <ac:picMkLst>
            <pc:docMk/>
            <pc:sldMk cId="733086725" sldId="656"/>
            <ac:picMk id="1028" creationId="{5DE3E3E6-749F-435F-8E6C-8E4D5E1AE8BE}"/>
          </ac:picMkLst>
        </pc:picChg>
      </pc:sldChg>
      <pc:sldChg chg="addSp modSp mod">
        <pc:chgData name="Marion Canard" userId="06ff039a-c8bc-4684-8f41-66d76def02bc" providerId="ADAL" clId="{3EB75276-5CCC-41F8-822E-29F462C8AE12}" dt="2022-02-17T09:53:10.379" v="201" actId="1036"/>
        <pc:sldMkLst>
          <pc:docMk/>
          <pc:sldMk cId="2179561387" sldId="657"/>
        </pc:sldMkLst>
        <pc:spChg chg="add mod">
          <ac:chgData name="Marion Canard" userId="06ff039a-c8bc-4684-8f41-66d76def02bc" providerId="ADAL" clId="{3EB75276-5CCC-41F8-822E-29F462C8AE12}" dt="2022-02-17T09:53:10.379" v="201" actId="1036"/>
          <ac:spMkLst>
            <pc:docMk/>
            <pc:sldMk cId="2179561387" sldId="657"/>
            <ac:spMk id="16" creationId="{6B006C25-ABAD-4CF3-B14E-E685E6D5A427}"/>
          </ac:spMkLst>
        </pc:spChg>
      </pc:sldChg>
      <pc:sldMasterChg chg="modSldLayout">
        <pc:chgData name="Marion Canard" userId="06ff039a-c8bc-4684-8f41-66d76def02bc" providerId="ADAL" clId="{3EB75276-5CCC-41F8-822E-29F462C8AE12}" dt="2022-02-17T09:37:51.646" v="86" actId="1076"/>
        <pc:sldMasterMkLst>
          <pc:docMk/>
          <pc:sldMasterMk cId="1595530869" sldId="2147483662"/>
        </pc:sldMasterMkLst>
        <pc:sldLayoutChg chg="addSp modSp mod">
          <pc:chgData name="Marion Canard" userId="06ff039a-c8bc-4684-8f41-66d76def02bc" providerId="ADAL" clId="{3EB75276-5CCC-41F8-822E-29F462C8AE12}" dt="2022-02-17T09:37:51.646" v="86" actId="1076"/>
          <pc:sldLayoutMkLst>
            <pc:docMk/>
            <pc:sldMasterMk cId="1595530869" sldId="2147483662"/>
            <pc:sldLayoutMk cId="471895014" sldId="2147483663"/>
          </pc:sldLayoutMkLst>
          <pc:spChg chg="add mod">
            <ac:chgData name="Marion Canard" userId="06ff039a-c8bc-4684-8f41-66d76def02bc" providerId="ADAL" clId="{3EB75276-5CCC-41F8-822E-29F462C8AE12}" dt="2022-02-17T09:37:51.646" v="86" actId="1076"/>
            <ac:spMkLst>
              <pc:docMk/>
              <pc:sldMasterMk cId="1595530869" sldId="2147483662"/>
              <pc:sldLayoutMk cId="471895014" sldId="2147483663"/>
              <ac:spMk id="7" creationId="{91F38A70-D461-45CE-9771-200302EA39F8}"/>
            </ac:spMkLst>
          </pc:spChg>
        </pc:sldLayoutChg>
      </pc:sldMasterChg>
    </pc:docChg>
  </pc:docChgLst>
  <pc:docChgLst>
    <pc:chgData name="Marion Canard" userId="06ff039a-c8bc-4684-8f41-66d76def02bc" providerId="ADAL" clId="{032E5BBD-8FAE-486B-81A9-F47AD7335EDF}"/>
    <pc:docChg chg="custSel modSld">
      <pc:chgData name="Marion Canard" userId="06ff039a-c8bc-4684-8f41-66d76def02bc" providerId="ADAL" clId="{032E5BBD-8FAE-486B-81A9-F47AD7335EDF}" dt="2023-02-20T09:33:43.431" v="17" actId="1076"/>
      <pc:docMkLst>
        <pc:docMk/>
      </pc:docMkLst>
      <pc:sldChg chg="modSp mod">
        <pc:chgData name="Marion Canard" userId="06ff039a-c8bc-4684-8f41-66d76def02bc" providerId="ADAL" clId="{032E5BBD-8FAE-486B-81A9-F47AD7335EDF}" dt="2023-02-20T09:33:43.431" v="17" actId="1076"/>
        <pc:sldMkLst>
          <pc:docMk/>
          <pc:sldMk cId="733086725" sldId="656"/>
        </pc:sldMkLst>
        <pc:spChg chg="mod">
          <ac:chgData name="Marion Canard" userId="06ff039a-c8bc-4684-8f41-66d76def02bc" providerId="ADAL" clId="{032E5BBD-8FAE-486B-81A9-F47AD7335EDF}" dt="2023-02-20T09:33:43.431" v="17" actId="1076"/>
          <ac:spMkLst>
            <pc:docMk/>
            <pc:sldMk cId="733086725" sldId="656"/>
            <ac:spMk id="3" creationId="{0D0C1A00-A13A-4854-835A-FC1E9C98B484}"/>
          </ac:spMkLst>
        </pc:spChg>
        <pc:spChg chg="mod">
          <ac:chgData name="Marion Canard" userId="06ff039a-c8bc-4684-8f41-66d76def02bc" providerId="ADAL" clId="{032E5BBD-8FAE-486B-81A9-F47AD7335EDF}" dt="2023-02-20T09:33:37.472" v="16" actId="2711"/>
          <ac:spMkLst>
            <pc:docMk/>
            <pc:sldMk cId="733086725" sldId="656"/>
            <ac:spMk id="4" creationId="{8EC48571-C70D-48BD-83E4-409945D1F8C4}"/>
          </ac:spMkLst>
        </pc:spChg>
        <pc:picChg chg="mod">
          <ac:chgData name="Marion Canard" userId="06ff039a-c8bc-4684-8f41-66d76def02bc" providerId="ADAL" clId="{032E5BBD-8FAE-486B-81A9-F47AD7335EDF}" dt="2023-02-20T09:33:37.472" v="16" actId="2711"/>
          <ac:picMkLst>
            <pc:docMk/>
            <pc:sldMk cId="733086725" sldId="656"/>
            <ac:picMk id="1028" creationId="{5DE3E3E6-749F-435F-8E6C-8E4D5E1AE8BE}"/>
          </ac:picMkLst>
        </pc:picChg>
      </pc:sldChg>
      <pc:sldChg chg="addSp delSp modSp mod">
        <pc:chgData name="Marion Canard" userId="06ff039a-c8bc-4684-8f41-66d76def02bc" providerId="ADAL" clId="{032E5BBD-8FAE-486B-81A9-F47AD7335EDF}" dt="2023-02-17T12:03:45.709" v="15" actId="1076"/>
        <pc:sldMkLst>
          <pc:docMk/>
          <pc:sldMk cId="2179561387" sldId="657"/>
        </pc:sldMkLst>
        <pc:picChg chg="del">
          <ac:chgData name="Marion Canard" userId="06ff039a-c8bc-4684-8f41-66d76def02bc" providerId="ADAL" clId="{032E5BBD-8FAE-486B-81A9-F47AD7335EDF}" dt="2023-02-17T11:52:38.422" v="1" actId="478"/>
          <ac:picMkLst>
            <pc:docMk/>
            <pc:sldMk cId="2179561387" sldId="657"/>
            <ac:picMk id="6" creationId="{7515055D-115D-EC13-70EB-D0C2BB2B0D4E}"/>
          </ac:picMkLst>
        </pc:picChg>
        <pc:picChg chg="add del mod">
          <ac:chgData name="Marion Canard" userId="06ff039a-c8bc-4684-8f41-66d76def02bc" providerId="ADAL" clId="{032E5BBD-8FAE-486B-81A9-F47AD7335EDF}" dt="2023-02-17T12:03:26.679" v="8" actId="478"/>
          <ac:picMkLst>
            <pc:docMk/>
            <pc:sldMk cId="2179561387" sldId="657"/>
            <ac:picMk id="7" creationId="{1361701F-762D-2BDB-924E-A83D883E89BA}"/>
          </ac:picMkLst>
        </pc:picChg>
        <pc:picChg chg="add mod">
          <ac:chgData name="Marion Canard" userId="06ff039a-c8bc-4684-8f41-66d76def02bc" providerId="ADAL" clId="{032E5BBD-8FAE-486B-81A9-F47AD7335EDF}" dt="2023-02-17T12:03:45.709" v="15" actId="1076"/>
          <ac:picMkLst>
            <pc:docMk/>
            <pc:sldMk cId="2179561387" sldId="657"/>
            <ac:picMk id="14" creationId="{F8177BE1-2899-C19B-8659-A1B0BE329DA1}"/>
          </ac:picMkLst>
        </pc:picChg>
      </pc:sldChg>
    </pc:docChg>
  </pc:docChgLst>
  <pc:docChgLst>
    <pc:chgData name="Imen Khalifa" userId="1bbb6209-a759-439d-bb2f-8ee4fb879894" providerId="ADAL" clId="{C4CDEFF3-D2C9-4E18-965D-3EC541B83954}"/>
    <pc:docChg chg="custSel modSld">
      <pc:chgData name="Imen Khalifa" userId="1bbb6209-a759-439d-bb2f-8ee4fb879894" providerId="ADAL" clId="{C4CDEFF3-D2C9-4E18-965D-3EC541B83954}" dt="2023-02-16T15:35:00.410" v="13" actId="1076"/>
      <pc:docMkLst>
        <pc:docMk/>
      </pc:docMkLst>
      <pc:sldChg chg="addSp delSp modSp mod">
        <pc:chgData name="Imen Khalifa" userId="1bbb6209-a759-439d-bb2f-8ee4fb879894" providerId="ADAL" clId="{C4CDEFF3-D2C9-4E18-965D-3EC541B83954}" dt="2023-02-16T15:35:00.410" v="13" actId="1076"/>
        <pc:sldMkLst>
          <pc:docMk/>
          <pc:sldMk cId="2179561387" sldId="657"/>
        </pc:sldMkLst>
        <pc:spChg chg="del">
          <ac:chgData name="Imen Khalifa" userId="1bbb6209-a759-439d-bb2f-8ee4fb879894" providerId="ADAL" clId="{C4CDEFF3-D2C9-4E18-965D-3EC541B83954}" dt="2023-02-08T12:01:49.473" v="0" actId="478"/>
          <ac:spMkLst>
            <pc:docMk/>
            <pc:sldMk cId="2179561387" sldId="657"/>
            <ac:spMk id="5" creationId="{B0126263-77C5-5B69-1928-72E6EFE36836}"/>
          </ac:spMkLst>
        </pc:spChg>
        <pc:picChg chg="add mod">
          <ac:chgData name="Imen Khalifa" userId="1bbb6209-a759-439d-bb2f-8ee4fb879894" providerId="ADAL" clId="{C4CDEFF3-D2C9-4E18-965D-3EC541B83954}" dt="2023-02-16T15:35:00.410" v="13" actId="1076"/>
          <ac:picMkLst>
            <pc:docMk/>
            <pc:sldMk cId="2179561387" sldId="657"/>
            <ac:picMk id="6" creationId="{7515055D-115D-EC13-70EB-D0C2BB2B0D4E}"/>
          </ac:picMkLst>
        </pc:picChg>
        <pc:picChg chg="del">
          <ac:chgData name="Imen Khalifa" userId="1bbb6209-a759-439d-bb2f-8ee4fb879894" providerId="ADAL" clId="{C4CDEFF3-D2C9-4E18-965D-3EC541B83954}" dt="2023-02-08T12:01:51.368" v="1" actId="478"/>
          <ac:picMkLst>
            <pc:docMk/>
            <pc:sldMk cId="2179561387" sldId="657"/>
            <ac:picMk id="7" creationId="{38AFE5F6-4825-4415-8BC0-2CFD116BB020}"/>
          </ac:picMkLst>
        </pc:picChg>
        <pc:picChg chg="add del mod">
          <ac:chgData name="Imen Khalifa" userId="1bbb6209-a759-439d-bb2f-8ee4fb879894" providerId="ADAL" clId="{C4CDEFF3-D2C9-4E18-965D-3EC541B83954}" dt="2023-02-15T15:07:25.383" v="7" actId="478"/>
          <ac:picMkLst>
            <pc:docMk/>
            <pc:sldMk cId="2179561387" sldId="657"/>
            <ac:picMk id="12" creationId="{30229B95-99A3-705E-AF75-6C93B499BAA4}"/>
          </ac:picMkLst>
        </pc:picChg>
      </pc:sldChg>
    </pc:docChg>
  </pc:docChgLst>
  <pc:docChgLst>
    <pc:chgData name="Aurélie Ceglia" userId="406d1d9e-ce33-4628-bb10-59616d19c135" providerId="ADAL" clId="{57656DA3-CAE2-4156-9741-F865D0EAB1CC}"/>
    <pc:docChg chg="custSel modSld">
      <pc:chgData name="Aurélie Ceglia" userId="406d1d9e-ce33-4628-bb10-59616d19c135" providerId="ADAL" clId="{57656DA3-CAE2-4156-9741-F865D0EAB1CC}" dt="2024-02-23T15:01:18.397" v="51" actId="14100"/>
      <pc:docMkLst>
        <pc:docMk/>
      </pc:docMkLst>
      <pc:sldChg chg="addSp delSp modSp mod">
        <pc:chgData name="Aurélie Ceglia" userId="406d1d9e-ce33-4628-bb10-59616d19c135" providerId="ADAL" clId="{57656DA3-CAE2-4156-9741-F865D0EAB1CC}" dt="2024-02-23T15:01:18.397" v="51" actId="14100"/>
        <pc:sldMkLst>
          <pc:docMk/>
          <pc:sldMk cId="2179561387" sldId="657"/>
        </pc:sldMkLst>
        <pc:picChg chg="add del mod">
          <ac:chgData name="Aurélie Ceglia" userId="406d1d9e-ce33-4628-bb10-59616d19c135" providerId="ADAL" clId="{57656DA3-CAE2-4156-9741-F865D0EAB1CC}" dt="2024-02-23T15:00:40.369" v="46" actId="478"/>
          <ac:picMkLst>
            <pc:docMk/>
            <pc:sldMk cId="2179561387" sldId="657"/>
            <ac:picMk id="5" creationId="{7F8C4AF0-DBAE-E938-9FF2-595D9A26BAF9}"/>
          </ac:picMkLst>
        </pc:picChg>
        <pc:picChg chg="add mod">
          <ac:chgData name="Aurélie Ceglia" userId="406d1d9e-ce33-4628-bb10-59616d19c135" providerId="ADAL" clId="{57656DA3-CAE2-4156-9741-F865D0EAB1CC}" dt="2024-02-23T15:01:18.397" v="51" actId="14100"/>
          <ac:picMkLst>
            <pc:docMk/>
            <pc:sldMk cId="2179561387" sldId="657"/>
            <ac:picMk id="7" creationId="{9FAE21A4-E166-F248-349C-9228A049033C}"/>
          </ac:picMkLst>
        </pc:picChg>
        <pc:picChg chg="del">
          <ac:chgData name="Aurélie Ceglia" userId="406d1d9e-ce33-4628-bb10-59616d19c135" providerId="ADAL" clId="{57656DA3-CAE2-4156-9741-F865D0EAB1CC}" dt="2024-02-21T13:56:23.812" v="0" actId="478"/>
          <ac:picMkLst>
            <pc:docMk/>
            <pc:sldMk cId="2179561387" sldId="657"/>
            <ac:picMk id="14" creationId="{F8177BE1-2899-C19B-8659-A1B0BE329DA1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181960900315583"/>
          <c:y val="0.11847585937755084"/>
          <c:w val="0.44857986995283161"/>
          <c:h val="0.78279425780782341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272A5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AF3-4570-B35E-F0AA23B066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EF-4BD5-BCE5-05EA2B922B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EF-4BD5-BCE5-05EA2B922B42}"/>
              </c:ext>
            </c:extLst>
          </c:dPt>
          <c:cat>
            <c:strRef>
              <c:f>Feuil1!$A$2:$A$4</c:f>
              <c:strCache>
                <c:ptCount val="3"/>
                <c:pt idx="0">
                  <c:v>Actionnaire 1</c:v>
                </c:pt>
                <c:pt idx="1">
                  <c:v>Actionnaire 2</c:v>
                </c:pt>
                <c:pt idx="2">
                  <c:v>Actionnaire 3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0.25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3-4570-B35E-F0AA23B06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26797466917715251"/>
          <c:w val="0.50494359217436091"/>
          <c:h val="0.46404988424504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2625911018849"/>
          <c:y val="4.2379925566653279E-2"/>
          <c:w val="0.85787845491352044"/>
          <c:h val="0.84702090662097607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conccurent 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E2-4EA0-8325-1B2CCA67A2F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conccurent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E2-4EA0-8325-1B2CCA67A2FB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conccurent 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E2-4EA0-8325-1B2CCA67A2FB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Candidat</c:v>
                </c:pt>
              </c:strCache>
            </c:strRef>
          </c:tx>
          <c:spPr>
            <a:ln w="28575" cap="rnd">
              <a:solidFill>
                <a:srgbClr val="272A5D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Feuil1!$E$2:$E$5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EE2-4EA0-8325-1B2CCA67A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24431"/>
        <c:axId val="56810703"/>
      </c:lineChart>
      <c:catAx>
        <c:axId val="5682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810703"/>
        <c:crosses val="autoZero"/>
        <c:auto val="1"/>
        <c:lblAlgn val="ctr"/>
        <c:lblOffset val="100"/>
        <c:noMultiLvlLbl val="0"/>
      </c:catAx>
      <c:valAx>
        <c:axId val="5681070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82443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i="1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BBA6D-5378-6A4F-80B3-DA53AA57A940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8DCF0-D12B-D14D-9ECC-EF20842A8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7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C3451-2283-9D4D-A27F-5DE1C9731EC8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A8B0-465B-6B42-873E-D9672DB01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27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32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42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2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R&amp;D, distribution, production, marketing etc…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5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102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33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7A220B-F83C-4541-BB95-4FD38ABB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382F9-EB5B-4050-8DFB-24A4A793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912F77-E559-4B58-A6B3-85A56210A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89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1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994E6C-61D0-4E21-A533-7169E9347463}"/>
              </a:ext>
            </a:extLst>
          </p:cNvPr>
          <p:cNvSpPr/>
          <p:nvPr userDrawn="1"/>
        </p:nvSpPr>
        <p:spPr>
          <a:xfrm>
            <a:off x="10915651" y="4876800"/>
            <a:ext cx="1066800" cy="1162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4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955428F-3CE3-4E99-9DA1-F64361AC28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1242" r="46518" b="73334"/>
          <a:stretch/>
        </p:blipFill>
        <p:spPr>
          <a:xfrm>
            <a:off x="6417341" y="5486401"/>
            <a:ext cx="5774660" cy="1371600"/>
          </a:xfrm>
          <a:prstGeom prst="rect">
            <a:avLst/>
          </a:prstGeom>
        </p:spPr>
      </p:pic>
      <p:pic>
        <p:nvPicPr>
          <p:cNvPr id="8" name="Image 7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9DCD7213-3FFE-FE1D-F9DC-81444C4AB2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3410" y="1638300"/>
            <a:ext cx="6865180" cy="407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8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bg>
      <p:bgPr>
        <a:gradFill rotWithShape="1">
          <a:gsLst>
            <a:gs pos="0">
              <a:schemeClr val="accent2"/>
            </a:gs>
            <a:gs pos="50000">
              <a:schemeClr val="accent2">
                <a:lumMod val="75000"/>
              </a:schemeClr>
            </a:gs>
            <a:gs pos="100000">
              <a:srgbClr val="C85C1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4A3E8F-EF58-4D14-AD77-52C1E99B7C86}"/>
              </a:ext>
            </a:extLst>
          </p:cNvPr>
          <p:cNvSpPr/>
          <p:nvPr userDrawn="1"/>
        </p:nvSpPr>
        <p:spPr>
          <a:xfrm>
            <a:off x="0" y="-40482"/>
            <a:ext cx="12192000" cy="6938963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23E96D2-56B8-0A41-9A5D-8AADF1AB144B}" type="datetime1">
              <a:rPr lang="fr-FR" smtClean="0"/>
              <a:pPr/>
              <a:t>27/02/2024</a:t>
            </a:fld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028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bg>
      <p:bgPr>
        <a:gradFill rotWithShape="1">
          <a:gsLst>
            <a:gs pos="0">
              <a:schemeClr val="accent2"/>
            </a:gs>
            <a:gs pos="50000">
              <a:schemeClr val="accent2">
                <a:lumMod val="75000"/>
              </a:schemeClr>
            </a:gs>
            <a:gs pos="100000">
              <a:srgbClr val="C85C1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4A3E8F-EF58-4D14-AD77-52C1E99B7C86}"/>
              </a:ext>
            </a:extLst>
          </p:cNvPr>
          <p:cNvSpPr/>
          <p:nvPr userDrawn="1"/>
        </p:nvSpPr>
        <p:spPr>
          <a:xfrm>
            <a:off x="0" y="-40482"/>
            <a:ext cx="12192000" cy="69389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23E96D2-56B8-0A41-9A5D-8AADF1AB144B}" type="datetime1">
              <a:rPr lang="fr-FR" smtClean="0"/>
              <a:pPr/>
              <a:t>27/02/2024</a:t>
            </a:fld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765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34106BC0-0388-44EE-9B3E-A710B2C9F5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46239" t="45297" r="34168" b="37615"/>
          <a:stretch/>
        </p:blipFill>
        <p:spPr>
          <a:xfrm rot="21061969">
            <a:off x="-207022" y="-174600"/>
            <a:ext cx="2460598" cy="176746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842F0F1-97FF-421A-8143-44081DF58B4E}"/>
              </a:ext>
            </a:extLst>
          </p:cNvPr>
          <p:cNvSpPr/>
          <p:nvPr userDrawn="1"/>
        </p:nvSpPr>
        <p:spPr>
          <a:xfrm>
            <a:off x="140368" y="126331"/>
            <a:ext cx="11911263" cy="66053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 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110CC06-5A09-4127-97CD-96C0963217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11242" r="46518" b="73334"/>
          <a:stretch/>
        </p:blipFill>
        <p:spPr>
          <a:xfrm>
            <a:off x="6417341" y="5486401"/>
            <a:ext cx="5774660" cy="1371600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BFA05D-CD48-4241-80F0-1B0852336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0011B-5938-4D7E-85B8-8C60C1B812F4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87DB2A-3804-48CB-A33C-67F6546B5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A20EDC-847A-44E1-80B9-9462CA61D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280B96E3-5F54-4138-8B34-47AE3C7D3028}"/>
              </a:ext>
            </a:extLst>
          </p:cNvPr>
          <p:cNvSpPr txBox="1">
            <a:spLocks/>
          </p:cNvSpPr>
          <p:nvPr userDrawn="1"/>
        </p:nvSpPr>
        <p:spPr>
          <a:xfrm>
            <a:off x="8078095" y="6432940"/>
            <a:ext cx="401631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F4668DC-857F-487D-BFFA-8C0CA5037977}" type="slidenum">
              <a:rPr lang="fr-BE" smtClean="0">
                <a:solidFill>
                  <a:schemeClr val="bg1"/>
                </a:solidFill>
              </a:rPr>
              <a:pPr algn="r"/>
              <a:t>‹N°›</a:t>
            </a:fld>
            <a:endParaRPr lang="fr-BE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B034183-AA68-4CB6-9EAB-B160520A07B1}"/>
              </a:ext>
            </a:extLst>
          </p:cNvPr>
          <p:cNvSpPr txBox="1"/>
          <p:nvPr userDrawn="1"/>
        </p:nvSpPr>
        <p:spPr>
          <a:xfrm>
            <a:off x="2762693" y="6659027"/>
            <a:ext cx="6666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65000"/>
                  </a:schemeClr>
                </a:solidFill>
                <a:latin typeface="Calibri "/>
                <a:cs typeface="Arial" panose="020B0604020202020204" pitchFamily="34" charset="0"/>
              </a:rPr>
              <a:t>Tous droits réservés - © Silver Valley</a:t>
            </a:r>
            <a:endParaRPr lang="fr-BE" sz="1200" i="1">
              <a:solidFill>
                <a:schemeClr val="bg1">
                  <a:lumMod val="65000"/>
                </a:schemeClr>
              </a:solidFill>
              <a:latin typeface="Calibri "/>
              <a:cs typeface="Arial" panose="020B0604020202020204" pitchFamily="34" charset="0"/>
            </a:endParaRPr>
          </a:p>
        </p:txBody>
      </p:sp>
      <p:pic>
        <p:nvPicPr>
          <p:cNvPr id="3" name="Image 2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76FF1632-5F2C-0F6C-7C81-0AD384D78B9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850487" y="207726"/>
            <a:ext cx="1222535" cy="72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3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77" r:id="rId3"/>
    <p:sldLayoutId id="2147483675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.typeform.com/to/HrKdWinG" TargetMode="External"/><Relationship Id="rId2" Type="http://schemas.openxmlformats.org/officeDocument/2006/relationships/hyperlink" Target="https://form.typeform.com/to/dYgBJIJ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hlinkClick r:id="rId2" action="ppaction://hlinksldjump"/>
            <a:extLst>
              <a:ext uri="{FF2B5EF4-FFF2-40B4-BE49-F238E27FC236}">
                <a16:creationId xmlns:a16="http://schemas.microsoft.com/office/drawing/2014/main" id="{338B3F6F-F4C8-4392-9167-B2397A6931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242" r="46518" b="73334"/>
          <a:stretch/>
        </p:blipFill>
        <p:spPr>
          <a:xfrm>
            <a:off x="-1132764" y="3750161"/>
            <a:ext cx="13324764" cy="316490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A2A22CA-25C9-470F-ACBC-0CE442BCA6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675" y="197151"/>
            <a:ext cx="1420120" cy="63887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1FFED9F-8313-4228-B9A0-D3186A38D0A1}"/>
              </a:ext>
            </a:extLst>
          </p:cNvPr>
          <p:cNvSpPr txBox="1"/>
          <p:nvPr/>
        </p:nvSpPr>
        <p:spPr>
          <a:xfrm>
            <a:off x="3842252" y="3637398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>
                <a:solidFill>
                  <a:srgbClr val="27295C"/>
                </a:solidFill>
              </a:rPr>
              <a:t>DOSSIER DE CANDIDATURE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25D3C1B-6455-4100-BA61-72FCF9723693}"/>
              </a:ext>
            </a:extLst>
          </p:cNvPr>
          <p:cNvSpPr txBox="1"/>
          <p:nvPr/>
        </p:nvSpPr>
        <p:spPr>
          <a:xfrm>
            <a:off x="4314240" y="4150270"/>
            <a:ext cx="3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27295C"/>
                </a:solidFill>
              </a:rPr>
              <a:t>à déposer avant le </a:t>
            </a:r>
            <a:r>
              <a:rPr lang="fr-FR" b="1" dirty="0">
                <a:solidFill>
                  <a:srgbClr val="EB7638"/>
                </a:solidFill>
              </a:rPr>
              <a:t>22 avril 2024 à midi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85D4267-2FB5-4CEA-9EFC-59C2EF5AFA23}"/>
              </a:ext>
            </a:extLst>
          </p:cNvPr>
          <p:cNvSpPr txBox="1"/>
          <p:nvPr/>
        </p:nvSpPr>
        <p:spPr>
          <a:xfrm>
            <a:off x="7131993" y="148094"/>
            <a:ext cx="4938087" cy="892552"/>
          </a:xfrm>
          <a:prstGeom prst="rect">
            <a:avLst/>
          </a:prstGeom>
          <a:noFill/>
          <a:ln>
            <a:solidFill>
              <a:srgbClr val="272A5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>
                <a:solidFill>
                  <a:srgbClr val="27295C"/>
                </a:solidFill>
                <a:latin typeface="+mj-lt"/>
              </a:rPr>
              <a:t>NOM DU PROJET :</a:t>
            </a:r>
          </a:p>
          <a:p>
            <a:r>
              <a:rPr lang="fr-FR" sz="3200" b="1">
                <a:solidFill>
                  <a:srgbClr val="27295C"/>
                </a:solidFill>
                <a:latin typeface="+mj-lt"/>
              </a:rPr>
              <a:t> 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E07BF56-BFC2-4B3B-9F8D-9C0A5B9D3742}"/>
              </a:ext>
            </a:extLst>
          </p:cNvPr>
          <p:cNvGrpSpPr/>
          <p:nvPr/>
        </p:nvGrpSpPr>
        <p:grpSpPr>
          <a:xfrm>
            <a:off x="10348575" y="3411303"/>
            <a:ext cx="1795684" cy="1160143"/>
            <a:chOff x="10485235" y="3809188"/>
            <a:chExt cx="1795684" cy="1160143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D31DA56D-FD2E-4EB8-B527-37D704576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35808" y="3809188"/>
              <a:ext cx="521584" cy="521584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AFB0A78-47D9-4DA3-9448-D2D7DA597507}"/>
                </a:ext>
              </a:extLst>
            </p:cNvPr>
            <p:cNvSpPr txBox="1"/>
            <p:nvPr/>
          </p:nvSpPr>
          <p:spPr>
            <a:xfrm>
              <a:off x="10485235" y="4369167"/>
              <a:ext cx="179568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>
                  <a:solidFill>
                    <a:schemeClr val="bg1"/>
                  </a:solidFill>
                </a:rPr>
                <a:t>Aide : Comment remplir son</a:t>
              </a:r>
            </a:p>
            <a:p>
              <a:pPr algn="ctr"/>
              <a:r>
                <a:rPr lang="fr-FR" sz="1100">
                  <a:solidFill>
                    <a:schemeClr val="bg1"/>
                  </a:solidFill>
                </a:rPr>
                <a:t> dossier de candidature</a:t>
              </a:r>
            </a:p>
            <a:p>
              <a:pPr algn="ctr"/>
              <a:r>
                <a:rPr lang="fr-FR" sz="1100">
                  <a:solidFill>
                    <a:schemeClr val="bg1"/>
                  </a:solidFill>
                </a:rPr>
                <a:t> </a:t>
              </a:r>
              <a:r>
                <a:rPr lang="fr-FR" sz="1100">
                  <a:solidFill>
                    <a:schemeClr val="bg1"/>
                  </a:solidFill>
                  <a:hlinkClick r:id="rId2" action="ppaction://hlinksldjump"/>
                </a:rPr>
                <a:t>Cliquez ici</a:t>
              </a:r>
              <a:endParaRPr lang="fr-FR" sz="1100">
                <a:solidFill>
                  <a:schemeClr val="bg1"/>
                </a:solidFill>
              </a:endParaRP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6B006C25-ABAD-4CF3-B14E-E685E6D5A427}"/>
              </a:ext>
            </a:extLst>
          </p:cNvPr>
          <p:cNvSpPr txBox="1"/>
          <p:nvPr/>
        </p:nvSpPr>
        <p:spPr>
          <a:xfrm>
            <a:off x="2762693" y="6669660"/>
            <a:ext cx="6666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  <a:lumOff val="50000"/>
                  </a:schemeClr>
                </a:solidFill>
                <a:latin typeface="Calibri "/>
                <a:cs typeface="Arial" panose="020B0604020202020204" pitchFamily="34" charset="0"/>
              </a:rPr>
              <a:t>Tous droits réservés - © Silver Valley</a:t>
            </a:r>
            <a:endParaRPr lang="fr-BE" sz="1200" i="1">
              <a:solidFill>
                <a:schemeClr val="bg1">
                  <a:lumMod val="50000"/>
                  <a:lumOff val="50000"/>
                </a:schemeClr>
              </a:solidFill>
              <a:latin typeface="Calibri "/>
              <a:cs typeface="Arial" panose="020B0604020202020204" pitchFamily="34" charset="0"/>
            </a:endParaRPr>
          </a:p>
        </p:txBody>
      </p:sp>
      <p:pic>
        <p:nvPicPr>
          <p:cNvPr id="6" name="Image 5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5F3C672E-D97D-F626-5DBB-A337BD62A4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1384" y="997222"/>
            <a:ext cx="4938087" cy="293256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FAE21A4-E166-F248-349C-9228A049033C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653620" y="2463503"/>
            <a:ext cx="13027553" cy="609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6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126DA84-7558-4571-833C-0D1D747926F0}"/>
              </a:ext>
            </a:extLst>
          </p:cNvPr>
          <p:cNvSpPr/>
          <p:nvPr/>
        </p:nvSpPr>
        <p:spPr>
          <a:xfrm>
            <a:off x="12374038" y="-396"/>
            <a:ext cx="3871964" cy="7476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D0D70B4-1E73-4015-B2D9-0A326B139459}"/>
              </a:ext>
            </a:extLst>
          </p:cNvPr>
          <p:cNvSpPr txBox="1"/>
          <p:nvPr/>
        </p:nvSpPr>
        <p:spPr>
          <a:xfrm>
            <a:off x="12544488" y="1166842"/>
            <a:ext cx="35300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que votre proposition de valeur fait l’objet ou a fait l’objet d’une validation robuste de son attractivité et de sa pertinence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votre démarche pour atteindre le Product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Fit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confirmer l’appétence des clients/utilisateurs/bénéficiaire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prouver que les usagers visés achèteront et utiliseront la solution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50000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(expérimentations, démarche itérative, bêta tests, stratégie go to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, Proof of concept, retours usagers, etc.)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Chronologie des étapes de validation réalisées, en cours ou futures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400" y="189320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VII. STRATÉGIE DE VALIDATION DE L’OFFRE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3CFC3DF6-465F-4F4E-A74A-A16847AFC571}"/>
              </a:ext>
            </a:extLst>
          </p:cNvPr>
          <p:cNvSpPr/>
          <p:nvPr/>
        </p:nvSpPr>
        <p:spPr>
          <a:xfrm>
            <a:off x="352425" y="1200801"/>
            <a:ext cx="11511731" cy="461522"/>
          </a:xfrm>
          <a:prstGeom prst="rightArrow">
            <a:avLst/>
          </a:prstGeom>
          <a:solidFill>
            <a:srgbClr val="2729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F7142AA-06D0-409B-8697-5E736338FE35}"/>
              </a:ext>
            </a:extLst>
          </p:cNvPr>
          <p:cNvSpPr txBox="1"/>
          <p:nvPr/>
        </p:nvSpPr>
        <p:spPr>
          <a:xfrm>
            <a:off x="4590836" y="976661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N+1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38FB148-5F37-4687-9873-41EA2332A7CF}"/>
              </a:ext>
            </a:extLst>
          </p:cNvPr>
          <p:cNvSpPr txBox="1"/>
          <p:nvPr/>
        </p:nvSpPr>
        <p:spPr>
          <a:xfrm>
            <a:off x="17635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AC565E7-79C1-48F4-A5B6-1DBF990FA213}"/>
              </a:ext>
            </a:extLst>
          </p:cNvPr>
          <p:cNvSpPr txBox="1"/>
          <p:nvPr/>
        </p:nvSpPr>
        <p:spPr>
          <a:xfrm>
            <a:off x="7418134" y="979073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N+2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7405137-76B5-47E3-B4A9-68DEE94BDB96}"/>
              </a:ext>
            </a:extLst>
          </p:cNvPr>
          <p:cNvSpPr txBox="1"/>
          <p:nvPr/>
        </p:nvSpPr>
        <p:spPr>
          <a:xfrm>
            <a:off x="95740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93FFF-6DC7-41B2-904B-AC4E5FFB92CC}"/>
              </a:ext>
            </a:extLst>
          </p:cNvPr>
          <p:cNvSpPr/>
          <p:nvPr/>
        </p:nvSpPr>
        <p:spPr>
          <a:xfrm>
            <a:off x="1013374" y="1747303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Expérimentation 1*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321D17-46FB-41FC-8C11-EC1A99EA73EC}"/>
              </a:ext>
            </a:extLst>
          </p:cNvPr>
          <p:cNvSpPr/>
          <p:nvPr/>
        </p:nvSpPr>
        <p:spPr>
          <a:xfrm>
            <a:off x="2106182" y="2494221"/>
            <a:ext cx="5526697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Cycle 1 </a:t>
            </a:r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Test&amp;Learn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CDB63B-79CA-4418-9D50-02334E7EFA1E}"/>
              </a:ext>
            </a:extLst>
          </p:cNvPr>
          <p:cNvSpPr/>
          <p:nvPr/>
        </p:nvSpPr>
        <p:spPr>
          <a:xfrm>
            <a:off x="3645604" y="3296191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Prototypage*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0FAF8D-5D3A-49A3-8B5C-3F2127CA8296}"/>
              </a:ext>
            </a:extLst>
          </p:cNvPr>
          <p:cNvSpPr/>
          <p:nvPr/>
        </p:nvSpPr>
        <p:spPr>
          <a:xfrm>
            <a:off x="6018564" y="3953601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Pré-série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0E58E6F-7340-4BC6-8422-9A8AD3BF8820}"/>
              </a:ext>
            </a:extLst>
          </p:cNvPr>
          <p:cNvSpPr/>
          <p:nvPr/>
        </p:nvSpPr>
        <p:spPr>
          <a:xfrm>
            <a:off x="8718953" y="2224908"/>
            <a:ext cx="195309" cy="195309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F9562DA-44D5-4856-8DE5-D311A6403892}"/>
              </a:ext>
            </a:extLst>
          </p:cNvPr>
          <p:cNvSpPr txBox="1"/>
          <p:nvPr/>
        </p:nvSpPr>
        <p:spPr>
          <a:xfrm>
            <a:off x="7918084" y="1947909"/>
            <a:ext cx="17566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Lancement commercial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2BE824-AEDD-4417-A65C-A5AEF27B2405}"/>
              </a:ext>
            </a:extLst>
          </p:cNvPr>
          <p:cNvSpPr/>
          <p:nvPr/>
        </p:nvSpPr>
        <p:spPr>
          <a:xfrm>
            <a:off x="9574038" y="4220965"/>
            <a:ext cx="2084264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Etc.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1669084-3F3E-4339-B386-48244A48FA4F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8" name="Flèche : pentagone 27">
              <a:extLst>
                <a:ext uri="{FF2B5EF4-FFF2-40B4-BE49-F238E27FC236}">
                  <a16:creationId xmlns:a16="http://schemas.microsoft.com/office/drawing/2014/main" id="{A9311416-C7FE-41C3-BD95-7201CB5169A5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5EAEA48-5435-4E4A-BCDB-41DF896B95E7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B0B2649F-7324-4731-B2C4-D76DFAA35D65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5284229A-4844-4C47-BF7C-D9FBA418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409162F0-4975-457C-8A60-C6596FCBFB97}"/>
              </a:ext>
            </a:extLst>
          </p:cNvPr>
          <p:cNvSpPr txBox="1"/>
          <p:nvPr/>
        </p:nvSpPr>
        <p:spPr>
          <a:xfrm>
            <a:off x="10052619" y="3037494"/>
            <a:ext cx="1183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 Exemples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8934A3B4-7F4A-47CC-AFBD-41C29E1AF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16EE6A81-058F-43D8-9F59-2C1FE548C70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ED677F2-EA67-47A4-8EB3-B23A1B0C1429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166668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D4DF7510-12CA-44C3-832F-3A3EB7EEF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590325CC-123A-4128-B85E-F2AB7BFF3F4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7F9DCEC-235C-4027-983D-9F2E9AAB265A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476F48-0022-4E5F-99B9-5F2B43D154BA}"/>
              </a:ext>
            </a:extLst>
          </p:cNvPr>
          <p:cNvSpPr/>
          <p:nvPr/>
        </p:nvSpPr>
        <p:spPr>
          <a:xfrm>
            <a:off x="1151023" y="3348194"/>
            <a:ext cx="10740135" cy="3367158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bg1">
                    <a:lumMod val="50000"/>
                  </a:schemeClr>
                </a:solidFill>
              </a:rPr>
              <a:t>Diagramme </a:t>
            </a:r>
            <a:r>
              <a:rPr lang="fr-FR" sz="1200" err="1">
                <a:solidFill>
                  <a:schemeClr val="bg1">
                    <a:lumMod val="50000"/>
                  </a:schemeClr>
                </a:solidFill>
              </a:rPr>
              <a:t>blue</a:t>
            </a:r>
            <a:r>
              <a:rPr lang="fr-FR" sz="1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err="1">
                <a:solidFill>
                  <a:schemeClr val="bg1">
                    <a:lumMod val="50000"/>
                  </a:schemeClr>
                </a:solidFill>
              </a:rPr>
              <a:t>ocean</a:t>
            </a:r>
            <a:endParaRPr lang="fr-FR" sz="120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0E1AA7-B187-43AB-830E-E46D9A7D7506}"/>
              </a:ext>
            </a:extLst>
          </p:cNvPr>
          <p:cNvSpPr/>
          <p:nvPr/>
        </p:nvSpPr>
        <p:spPr>
          <a:xfrm>
            <a:off x="12374038" y="0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8FE8C9A2-03D0-4A55-9E7F-E83E04C3D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7035"/>
              </p:ext>
            </p:extLst>
          </p:nvPr>
        </p:nvGraphicFramePr>
        <p:xfrm>
          <a:off x="1144738" y="3348194"/>
          <a:ext cx="10750052" cy="329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28954" y="188323"/>
            <a:ext cx="11934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IX. ANALYSE CONCURRENTIELLE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FB9D1E4-1B65-471B-9E47-B208CFE856FB}"/>
              </a:ext>
            </a:extLst>
          </p:cNvPr>
          <p:cNvSpPr txBox="1"/>
          <p:nvPr/>
        </p:nvSpPr>
        <p:spPr>
          <a:xfrm>
            <a:off x="12544988" y="1628507"/>
            <a:ext cx="3530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votre différenciation et vos avantages par rapport à la concurrence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concurrence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votre solution apporte un caractère différenciant décisif pour le bénéficiaire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Sur quelles caractéristiques êtes-vous concurrents ? (prix, ergonomie, fonctionnalités,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innovations protégées semblables ? (France et international)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Tableau comparatif des solutions (Graphique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Benchmark de brevets existants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6F3F05-3168-4DB9-9956-DB40C871D4E2}"/>
              </a:ext>
            </a:extLst>
          </p:cNvPr>
          <p:cNvSpPr/>
          <p:nvPr/>
        </p:nvSpPr>
        <p:spPr>
          <a:xfrm>
            <a:off x="1144738" y="1066800"/>
            <a:ext cx="5274916" cy="2138314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Solutions concurrentes (logo + site internet)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826C1A-EB07-42F6-9CF4-F7A1A7973F44}"/>
              </a:ext>
            </a:extLst>
          </p:cNvPr>
          <p:cNvSpPr/>
          <p:nvPr/>
        </p:nvSpPr>
        <p:spPr>
          <a:xfrm>
            <a:off x="6616242" y="1066800"/>
            <a:ext cx="5274916" cy="2138314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Benchmark de brevets (section à retirer si pas nécessaire)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19FA008-81B6-4C7A-BCA6-9931E49145AE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D7325957-6B86-40EE-99F2-D77F7EE517C5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AB8F890-CD3B-4A48-9883-A016423894D0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E8530695-567B-42E2-BB62-CC7B14A40DEF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1E7E62AF-994F-46B6-95A1-510E95A10A46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554D228A-8F14-4F0A-A24A-65D4F78A9F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09135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9BA908C-611F-4A4B-8766-AF21EDF62238}"/>
              </a:ext>
            </a:extLst>
          </p:cNvPr>
          <p:cNvSpPr/>
          <p:nvPr/>
        </p:nvSpPr>
        <p:spPr>
          <a:xfrm>
            <a:off x="12374038" y="-395"/>
            <a:ext cx="3871964" cy="6858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6EF4A76-D13C-4FB7-923A-24FDF484E18F}"/>
              </a:ext>
            </a:extLst>
          </p:cNvPr>
          <p:cNvSpPr/>
          <p:nvPr/>
        </p:nvSpPr>
        <p:spPr>
          <a:xfrm>
            <a:off x="5344357" y="1136344"/>
            <a:ext cx="2290439" cy="4308768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/>
                </a:solidFill>
              </a:rPr>
              <a:t>Activité internalisée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400" y="205833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X. CHAINE DE VALEUR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2DA8135-38FA-4A14-9A76-779D7C381A8C}"/>
              </a:ext>
            </a:extLst>
          </p:cNvPr>
          <p:cNvSpPr txBox="1"/>
          <p:nvPr/>
        </p:nvSpPr>
        <p:spPr>
          <a:xfrm>
            <a:off x="12544988" y="1258977"/>
            <a:ext cx="35300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une vision systémique de votre secteur d’activité du début de la chaine jusqu’à l’utilisateur voire la fin de vie (flux, interactions, activités internalisées / externalisées,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acteurs avec qui vous interagissez ? (partenaires, fournisseurs, distributeurs, prescripteurs, concurrents, soutiens externalisés,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 quelles natures sont les interactions ? (échange de visibilité, approvisionnement, prestation R&amp;D,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de la chaine de valeur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Chaine de valeur de Porter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Diagramme de valeur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CE0A97-14D2-4D1E-9A69-8DB1FBD12826}"/>
              </a:ext>
            </a:extLst>
          </p:cNvPr>
          <p:cNvSpPr/>
          <p:nvPr/>
        </p:nvSpPr>
        <p:spPr>
          <a:xfrm>
            <a:off x="1367160" y="1756963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Prestataire R&amp;D 1*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6ADAE03-0EE5-4614-B633-839E8FD24E0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920753" y="2140661"/>
            <a:ext cx="2423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A2A8D88-E7BF-4EE3-B1F7-BDA1DFACB88E}"/>
              </a:ext>
            </a:extLst>
          </p:cNvPr>
          <p:cNvSpPr/>
          <p:nvPr/>
        </p:nvSpPr>
        <p:spPr>
          <a:xfrm>
            <a:off x="1367160" y="2788564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Fournisseur 2*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50F8083-4D79-4551-9814-17443DC2772C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2920753" y="3172262"/>
            <a:ext cx="2423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910D066-9950-4430-8B2C-B672509BA930}"/>
              </a:ext>
            </a:extLst>
          </p:cNvPr>
          <p:cNvSpPr/>
          <p:nvPr/>
        </p:nvSpPr>
        <p:spPr>
          <a:xfrm>
            <a:off x="9326682" y="1753295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Distributeur 3*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BF6598A-1497-4BFC-BC8D-A1FAED687E19}"/>
              </a:ext>
            </a:extLst>
          </p:cNvPr>
          <p:cNvCxnSpPr>
            <a:cxnSpLocks/>
          </p:cNvCxnSpPr>
          <p:nvPr/>
        </p:nvCxnSpPr>
        <p:spPr>
          <a:xfrm>
            <a:off x="7634796" y="2136992"/>
            <a:ext cx="169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BE53BC1-30D8-4030-903D-8D951F0AD35E}"/>
              </a:ext>
            </a:extLst>
          </p:cNvPr>
          <p:cNvSpPr/>
          <p:nvPr/>
        </p:nvSpPr>
        <p:spPr>
          <a:xfrm>
            <a:off x="9326682" y="2913626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Plateforme 4*</a:t>
            </a: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FB2FEF6A-3419-41C5-803F-8263DC4AE4FD}"/>
              </a:ext>
            </a:extLst>
          </p:cNvPr>
          <p:cNvCxnSpPr>
            <a:cxnSpLocks/>
          </p:cNvCxnSpPr>
          <p:nvPr/>
        </p:nvCxnSpPr>
        <p:spPr>
          <a:xfrm>
            <a:off x="7634796" y="3297323"/>
            <a:ext cx="169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16FAE39C-9765-4DB3-AB8C-C1E1FF4A2CB9}"/>
              </a:ext>
            </a:extLst>
          </p:cNvPr>
          <p:cNvSpPr txBox="1"/>
          <p:nvPr/>
        </p:nvSpPr>
        <p:spPr>
          <a:xfrm>
            <a:off x="1631641" y="3748626"/>
            <a:ext cx="10246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Etc.…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6728C444-F92A-48BB-82CC-EE4167BD314A}"/>
              </a:ext>
            </a:extLst>
          </p:cNvPr>
          <p:cNvSpPr txBox="1"/>
          <p:nvPr/>
        </p:nvSpPr>
        <p:spPr>
          <a:xfrm>
            <a:off x="9560735" y="3748626"/>
            <a:ext cx="1085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 …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65883DF2-427F-4BFE-8AFE-6F4A14CDA5D2}"/>
              </a:ext>
            </a:extLst>
          </p:cNvPr>
          <p:cNvSpPr txBox="1"/>
          <p:nvPr/>
        </p:nvSpPr>
        <p:spPr>
          <a:xfrm>
            <a:off x="2927556" y="2908303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Approvisionnement Pièce X*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390963D-3914-48CF-9B03-280F72E7C8D5}"/>
              </a:ext>
            </a:extLst>
          </p:cNvPr>
          <p:cNvSpPr txBox="1"/>
          <p:nvPr/>
        </p:nvSpPr>
        <p:spPr>
          <a:xfrm>
            <a:off x="3002276" y="1870182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Développement de l’IA*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26AABD07-E286-4EDB-A060-B320BF3826EB}"/>
              </a:ext>
            </a:extLst>
          </p:cNvPr>
          <p:cNvSpPr txBox="1"/>
          <p:nvPr/>
        </p:nvSpPr>
        <p:spPr>
          <a:xfrm>
            <a:off x="7634796" y="1859992"/>
            <a:ext cx="169188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Livraison en France*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7272634E-60A0-436B-801A-2F36F519B95C}"/>
              </a:ext>
            </a:extLst>
          </p:cNvPr>
          <p:cNvSpPr txBox="1"/>
          <p:nvPr/>
        </p:nvSpPr>
        <p:spPr>
          <a:xfrm>
            <a:off x="7561853" y="3008275"/>
            <a:ext cx="18377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Réception des appels SAV*</a:t>
            </a:r>
          </a:p>
        </p:txBody>
      </p:sp>
      <p:sp>
        <p:nvSpPr>
          <p:cNvPr id="27" name="Flèche : pentagone 26">
            <a:extLst>
              <a:ext uri="{FF2B5EF4-FFF2-40B4-BE49-F238E27FC236}">
                <a16:creationId xmlns:a16="http://schemas.microsoft.com/office/drawing/2014/main" id="{4C852477-E481-446A-9A41-9CCD5663F16F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15903E-EE6E-42CD-A8D3-6A92D850C48F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2ECF3DA-AB6F-4C53-BA6E-C7B8EFA23E02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FC82915E-9611-4A3D-A27A-1309CBAA310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24D89E4-19F8-4630-A3A3-0F8931CDD0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D9F918F1-9AF1-46A3-896D-3CC93FEA2EB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494C7D8-0F79-4C6B-923C-1D5E54BD596F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E65B43-003F-4B3C-BA14-687D52F0A9A5}"/>
              </a:ext>
            </a:extLst>
          </p:cNvPr>
          <p:cNvSpPr txBox="1"/>
          <p:nvPr/>
        </p:nvSpPr>
        <p:spPr>
          <a:xfrm>
            <a:off x="8434018" y="5157205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: Exemples</a:t>
            </a:r>
          </a:p>
        </p:txBody>
      </p:sp>
    </p:spTree>
    <p:extLst>
      <p:ext uri="{BB962C8B-B14F-4D97-AF65-F5344CB8AC3E}">
        <p14:creationId xmlns:p14="http://schemas.microsoft.com/office/powerpoint/2010/main" val="4226506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>
            <a:extLst>
              <a:ext uri="{FF2B5EF4-FFF2-40B4-BE49-F238E27FC236}">
                <a16:creationId xmlns:a16="http://schemas.microsoft.com/office/drawing/2014/main" id="{AE8F7F76-D59A-4E6D-9890-6A4841221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42" name="Flèche : droite 41">
            <a:extLst>
              <a:ext uri="{FF2B5EF4-FFF2-40B4-BE49-F238E27FC236}">
                <a16:creationId xmlns:a16="http://schemas.microsoft.com/office/drawing/2014/main" id="{271F6F93-8749-4720-AC43-CF1263ECDCA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33FBF7E-BB50-45EB-A9E2-276432DA34EE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9D58F9-42A9-4A2D-BB87-56923A363239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281355" y="183106"/>
            <a:ext cx="11910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XI. FEUILLE DE ROUTE STRATÉGIQUE &amp; PROSPECTIVE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6A3D68D-7B5E-4F3B-B5E3-D0CE60F26312}"/>
              </a:ext>
            </a:extLst>
          </p:cNvPr>
          <p:cNvSpPr txBox="1"/>
          <p:nvPr/>
        </p:nvSpPr>
        <p:spPr>
          <a:xfrm>
            <a:off x="12504317" y="1258777"/>
            <a:ext cx="360378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votre pérennité en montrant des perspectives et une vision prospective sur l’avenir de votre organisation, votre solution et votre marché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vision long terme et prospective de votre activité ? selon les axes :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Marché (tendances, évolutions réglementaires, mutations,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Pilotage de l’organisation (recrutement, management, objectifs,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Offre (industrialisation, gamme, diversification,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Est-ce que la vision stratégique globale est cohérente avec les paramètres annoncés dans les slides précédentes ? (Business model, processus,…)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temporel des étapes clés de votre secteur d’activité et de votre structure (marché, offre, organisation)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5F23A2C6-FA77-42A6-BC32-423319A5979A}"/>
              </a:ext>
            </a:extLst>
          </p:cNvPr>
          <p:cNvSpPr/>
          <p:nvPr/>
        </p:nvSpPr>
        <p:spPr>
          <a:xfrm>
            <a:off x="177047" y="1200801"/>
            <a:ext cx="11687109" cy="461522"/>
          </a:xfrm>
          <a:prstGeom prst="rightArrow">
            <a:avLst/>
          </a:prstGeom>
          <a:solidFill>
            <a:srgbClr val="2729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C24792F-F8A4-4618-8EB7-C6996D1CB256}"/>
              </a:ext>
            </a:extLst>
          </p:cNvPr>
          <p:cNvSpPr txBox="1"/>
          <p:nvPr/>
        </p:nvSpPr>
        <p:spPr>
          <a:xfrm>
            <a:off x="4590836" y="976661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N+1 </a:t>
            </a:r>
            <a:endParaRPr lang="fr-FR" sz="140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226A0CF-07E4-4BC6-8B8C-6C3E6A235968}"/>
              </a:ext>
            </a:extLst>
          </p:cNvPr>
          <p:cNvSpPr txBox="1"/>
          <p:nvPr/>
        </p:nvSpPr>
        <p:spPr>
          <a:xfrm>
            <a:off x="17635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 </a:t>
            </a:r>
            <a:endParaRPr lang="fr-FR" sz="140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F252766-CA36-4A39-B7BA-E4CEBD3BB9F9}"/>
              </a:ext>
            </a:extLst>
          </p:cNvPr>
          <p:cNvSpPr txBox="1"/>
          <p:nvPr/>
        </p:nvSpPr>
        <p:spPr>
          <a:xfrm>
            <a:off x="7418134" y="979073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N+2 </a:t>
            </a:r>
            <a:endParaRPr lang="fr-FR" sz="140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43B7DFB-46F4-47AA-85D7-C1CD4E612EA5}"/>
              </a:ext>
            </a:extLst>
          </p:cNvPr>
          <p:cNvSpPr txBox="1"/>
          <p:nvPr/>
        </p:nvSpPr>
        <p:spPr>
          <a:xfrm>
            <a:off x="95740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X</a:t>
            </a:r>
            <a:endParaRPr lang="fr-FR" sz="1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0C1FE7-9106-4656-8988-D7AE8DB1D873}"/>
              </a:ext>
            </a:extLst>
          </p:cNvPr>
          <p:cNvSpPr/>
          <p:nvPr/>
        </p:nvSpPr>
        <p:spPr>
          <a:xfrm>
            <a:off x="177046" y="1691923"/>
            <a:ext cx="11687109" cy="1606858"/>
          </a:xfrm>
          <a:prstGeom prst="rect">
            <a:avLst/>
          </a:prstGeom>
          <a:solidFill>
            <a:schemeClr val="bg1"/>
          </a:solidFill>
          <a:ln w="28575">
            <a:solidFill>
              <a:srgbClr val="2729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rgbClr val="27295C"/>
                </a:solidFill>
              </a:rPr>
              <a:t>L’avenir du marché</a:t>
            </a: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2B807E-D1C4-4D4E-83F6-004646528598}"/>
              </a:ext>
            </a:extLst>
          </p:cNvPr>
          <p:cNvSpPr/>
          <p:nvPr/>
        </p:nvSpPr>
        <p:spPr>
          <a:xfrm>
            <a:off x="177045" y="3428602"/>
            <a:ext cx="11687109" cy="1606858"/>
          </a:xfrm>
          <a:prstGeom prst="rect">
            <a:avLst/>
          </a:prstGeom>
          <a:noFill/>
          <a:ln w="28575">
            <a:solidFill>
              <a:srgbClr val="EB7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rgbClr val="EB7638"/>
                </a:solidFill>
              </a:rPr>
              <a:t>L’avenir de la structure</a:t>
            </a: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FD1F14-6CDE-4AED-95CC-F6EC25AD1107}"/>
              </a:ext>
            </a:extLst>
          </p:cNvPr>
          <p:cNvSpPr/>
          <p:nvPr/>
        </p:nvSpPr>
        <p:spPr>
          <a:xfrm>
            <a:off x="177045" y="5165281"/>
            <a:ext cx="11687109" cy="160685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chemeClr val="bg1">
                    <a:lumMod val="50000"/>
                  </a:schemeClr>
                </a:solidFill>
              </a:rPr>
              <a:t>L’avenir de l’offre</a:t>
            </a: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100" b="1">
              <a:solidFill>
                <a:schemeClr val="accent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814571-1866-41F3-B070-7558C0431657}"/>
              </a:ext>
            </a:extLst>
          </p:cNvPr>
          <p:cNvSpPr/>
          <p:nvPr/>
        </p:nvSpPr>
        <p:spPr>
          <a:xfrm>
            <a:off x="930382" y="1798835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Mutation du marché 1*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CC8EBC-4324-4188-AB6A-7093C4E40860}"/>
              </a:ext>
            </a:extLst>
          </p:cNvPr>
          <p:cNvSpPr/>
          <p:nvPr/>
        </p:nvSpPr>
        <p:spPr>
          <a:xfrm>
            <a:off x="6687316" y="2785879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5225CB-1927-4B8A-83B0-AD801D556FD8}"/>
              </a:ext>
            </a:extLst>
          </p:cNvPr>
          <p:cNvSpPr/>
          <p:nvPr/>
        </p:nvSpPr>
        <p:spPr>
          <a:xfrm>
            <a:off x="3088197" y="2387945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Transformations des usagers 2*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8D36A3-FB4B-42AD-A3A2-3C7FC4057B82}"/>
              </a:ext>
            </a:extLst>
          </p:cNvPr>
          <p:cNvSpPr/>
          <p:nvPr/>
        </p:nvSpPr>
        <p:spPr>
          <a:xfrm>
            <a:off x="3163251" y="3857756"/>
            <a:ext cx="2210329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1</a:t>
            </a:r>
            <a:r>
              <a:rPr lang="fr-FR" sz="1200" i="1" baseline="30000">
                <a:solidFill>
                  <a:schemeClr val="bg1"/>
                </a:solidFill>
              </a:rPr>
              <a:t>ère</a:t>
            </a:r>
            <a:r>
              <a:rPr lang="fr-FR" sz="1200" i="1">
                <a:solidFill>
                  <a:schemeClr val="bg1"/>
                </a:solidFill>
              </a:rPr>
              <a:t> levée de fonds*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D96502CD-C945-4CE1-B835-CB30440EBFE8}"/>
              </a:ext>
            </a:extLst>
          </p:cNvPr>
          <p:cNvSpPr/>
          <p:nvPr/>
        </p:nvSpPr>
        <p:spPr>
          <a:xfrm>
            <a:off x="7145213" y="2285249"/>
            <a:ext cx="195309" cy="195309"/>
          </a:xfrm>
          <a:prstGeom prst="ellipse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26545AC-F43B-4418-AB4F-60CA19A38147}"/>
              </a:ext>
            </a:extLst>
          </p:cNvPr>
          <p:cNvSpPr txBox="1"/>
          <p:nvPr/>
        </p:nvSpPr>
        <p:spPr>
          <a:xfrm>
            <a:off x="6364518" y="1993450"/>
            <a:ext cx="17566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272A5D"/>
                </a:solidFill>
              </a:rPr>
              <a:t>Évènement majeur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C2BE89-8ED8-4E16-88F1-73F7105B173E}"/>
              </a:ext>
            </a:extLst>
          </p:cNvPr>
          <p:cNvSpPr/>
          <p:nvPr/>
        </p:nvSpPr>
        <p:spPr>
          <a:xfrm>
            <a:off x="6376002" y="4493329"/>
            <a:ext cx="2084264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Rachat concurrence*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89CC2D-4993-476C-B34A-1B25815849DD}"/>
              </a:ext>
            </a:extLst>
          </p:cNvPr>
          <p:cNvSpPr/>
          <p:nvPr/>
        </p:nvSpPr>
        <p:spPr>
          <a:xfrm>
            <a:off x="9086850" y="3688203"/>
            <a:ext cx="1857386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8FDD61F-E516-45E8-A1D4-15A31574AB03}"/>
              </a:ext>
            </a:extLst>
          </p:cNvPr>
          <p:cNvSpPr/>
          <p:nvPr/>
        </p:nvSpPr>
        <p:spPr>
          <a:xfrm>
            <a:off x="2669062" y="5716669"/>
            <a:ext cx="2210329" cy="339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Élargissement à la cible 2*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C037C3-C671-4EE6-BDE6-752F851B7BD5}"/>
              </a:ext>
            </a:extLst>
          </p:cNvPr>
          <p:cNvSpPr/>
          <p:nvPr/>
        </p:nvSpPr>
        <p:spPr>
          <a:xfrm>
            <a:off x="8379975" y="6136565"/>
            <a:ext cx="2084264" cy="339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12B31DF-8DBB-4BFA-8704-FC9BDD8AE4A4}"/>
              </a:ext>
            </a:extLst>
          </p:cNvPr>
          <p:cNvSpPr/>
          <p:nvPr/>
        </p:nvSpPr>
        <p:spPr>
          <a:xfrm>
            <a:off x="7599364" y="5878927"/>
            <a:ext cx="195309" cy="19530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68CCBB6-5584-4C48-8087-8D4A2DD85D0C}"/>
              </a:ext>
            </a:extLst>
          </p:cNvPr>
          <p:cNvSpPr txBox="1"/>
          <p:nvPr/>
        </p:nvSpPr>
        <p:spPr>
          <a:xfrm>
            <a:off x="6818668" y="5587128"/>
            <a:ext cx="22103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7F7F7F"/>
                </a:solidFill>
              </a:rPr>
              <a:t>Lancement de la gamme 3* 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A7694A91-72CB-494C-999C-7F454CCBCFCF}"/>
              </a:ext>
            </a:extLst>
          </p:cNvPr>
          <p:cNvSpPr/>
          <p:nvPr/>
        </p:nvSpPr>
        <p:spPr>
          <a:xfrm>
            <a:off x="7711110" y="4061960"/>
            <a:ext cx="195309" cy="195309"/>
          </a:xfrm>
          <a:prstGeom prst="ellipse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56326C0-FE5F-40E6-B827-DB36B59D6248}"/>
              </a:ext>
            </a:extLst>
          </p:cNvPr>
          <p:cNvSpPr txBox="1"/>
          <p:nvPr/>
        </p:nvSpPr>
        <p:spPr>
          <a:xfrm>
            <a:off x="6572250" y="3755267"/>
            <a:ext cx="2473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EB6115"/>
                </a:solidFill>
              </a:rPr>
              <a:t>Développement à l’international*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F6043D65-6C8B-475A-BCFE-EBC4189F1825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52" name="Flèche : pentagone 51">
              <a:extLst>
                <a:ext uri="{FF2B5EF4-FFF2-40B4-BE49-F238E27FC236}">
                  <a16:creationId xmlns:a16="http://schemas.microsoft.com/office/drawing/2014/main" id="{DA4D1646-DEA6-419C-8564-286ADA88B134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71ADB72-B77D-4464-A362-DDF793C8F03F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6AA682E8-7E82-4538-9A2F-B6265D317E26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55" name="ZoneTexte 54">
                <a:extLst>
                  <a:ext uri="{FF2B5EF4-FFF2-40B4-BE49-F238E27FC236}">
                    <a16:creationId xmlns:a16="http://schemas.microsoft.com/office/drawing/2014/main" id="{FED3CB49-664B-495E-A44C-05CB36D41675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F558A664-5216-4E1D-A315-4FE4355B3C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9655A335-FD5C-4306-BD73-44A1022BBD2E}"/>
              </a:ext>
            </a:extLst>
          </p:cNvPr>
          <p:cNvSpPr txBox="1"/>
          <p:nvPr/>
        </p:nvSpPr>
        <p:spPr>
          <a:xfrm>
            <a:off x="580475" y="6167617"/>
            <a:ext cx="1183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 Exemples</a:t>
            </a:r>
          </a:p>
        </p:txBody>
      </p:sp>
    </p:spTree>
    <p:extLst>
      <p:ext uri="{BB962C8B-B14F-4D97-AF65-F5344CB8AC3E}">
        <p14:creationId xmlns:p14="http://schemas.microsoft.com/office/powerpoint/2010/main" val="287748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71AE9B31-9E5C-4628-AB90-E110863A0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6C2546A6-9A03-4362-9B05-3324343D0F5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495B051-53B4-4D2D-8648-BB05721B6DF1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017A74-57B1-43C7-953E-A809A6080A24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8262" y="194634"/>
            <a:ext cx="1187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XII. PLAN FINANCIER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453D7C9-86AE-4B9A-A708-80BD1760A9B8}"/>
              </a:ext>
            </a:extLst>
          </p:cNvPr>
          <p:cNvSpPr txBox="1"/>
          <p:nvPr/>
        </p:nvSpPr>
        <p:spPr>
          <a:xfrm>
            <a:off x="12544988" y="1720445"/>
            <a:ext cx="35300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que les prévisions financières sont cohérentes avec les perspectives décrites dans les précédents critères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vos perspectives financières à 3 ans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témoins de la performance de votre modèle ? (Investissements, subventions, CA, REX, EBITDA, BFR,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plan sur 3 ans pour les entreprises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Courier New" panose="02070309020205020404" pitchFamily="49" charset="0"/>
              <a:buChar char="o"/>
              <a:tabLst/>
              <a:defRPr/>
            </a:pPr>
            <a:r>
              <a:rPr lang="fr-FR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fr-FR" sz="12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udget</a:t>
            </a:r>
            <a:r>
              <a:rPr kumimoji="0" lang="fr-FR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sur 3 ans pour les associations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4C4CE0-ACE8-466A-AD49-4F40E54F4680}"/>
              </a:ext>
            </a:extLst>
          </p:cNvPr>
          <p:cNvSpPr/>
          <p:nvPr/>
        </p:nvSpPr>
        <p:spPr>
          <a:xfrm>
            <a:off x="367303" y="965688"/>
            <a:ext cx="3261499" cy="5626592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Indicateurs clés de la performance (marge nette, REX, EBE, Variation du BFR, EBITDA Croissance, etc.)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D056A8-67CC-41E0-9FED-9B2B9137A2C7}"/>
              </a:ext>
            </a:extLst>
          </p:cNvPr>
          <p:cNvSpPr/>
          <p:nvPr/>
        </p:nvSpPr>
        <p:spPr>
          <a:xfrm>
            <a:off x="3724275" y="965688"/>
            <a:ext cx="8360106" cy="276323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Compte de résultats ou budget pour les associations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4FA21C-992C-4E35-8BCB-E54689D4F5B3}"/>
              </a:ext>
            </a:extLst>
          </p:cNvPr>
          <p:cNvSpPr/>
          <p:nvPr/>
        </p:nvSpPr>
        <p:spPr>
          <a:xfrm>
            <a:off x="3724275" y="3829050"/>
            <a:ext cx="8360106" cy="276323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Plan de trésorerie sur 3 ans</a:t>
            </a:r>
          </a:p>
        </p:txBody>
      </p:sp>
      <p:sp>
        <p:nvSpPr>
          <p:cNvPr id="22" name="Flèche : pentagone 21">
            <a:extLst>
              <a:ext uri="{FF2B5EF4-FFF2-40B4-BE49-F238E27FC236}">
                <a16:creationId xmlns:a16="http://schemas.microsoft.com/office/drawing/2014/main" id="{D5D5B368-B89B-4C34-99BA-FA824B3C67DA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9301FA-A175-4CB5-801D-AE1D99738470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FD874D0-3149-4AAB-B325-AF98E5184A0C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E045EF7F-2DA3-4526-BF91-239B515C6BD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7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B0AA80B-5595-4E95-A411-5BEC635B43FE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46538" y="194634"/>
            <a:ext cx="11898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XIII. ÉCOSYSTÈME &amp;</a:t>
            </a:r>
            <a:r>
              <a:rPr lang="fr-FR" sz="3200" b="1">
                <a:solidFill>
                  <a:srgbClr val="FF0000"/>
                </a:solidFill>
                <a:latin typeface="+mj-lt"/>
              </a:rPr>
              <a:t> </a:t>
            </a:r>
            <a:r>
              <a:rPr lang="fr-FR" sz="3200" b="1">
                <a:solidFill>
                  <a:srgbClr val="27295C"/>
                </a:solidFill>
                <a:latin typeface="+mj-lt"/>
              </a:rPr>
              <a:t>SOUTIENS DU PROJET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530F3F1-33B2-423E-B441-DF94631D9038}"/>
              </a:ext>
            </a:extLst>
          </p:cNvPr>
          <p:cNvSpPr txBox="1"/>
          <p:nvPr/>
        </p:nvSpPr>
        <p:spPr>
          <a:xfrm>
            <a:off x="12459513" y="1258780"/>
            <a:ext cx="37010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Présenter les différents soutiens à votre projets et les acteurs de l’écosystème avec qui vous pourriez interagir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différents soutiens des projets ? (mentors, clusters,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gérontopôles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, partenaires, sponsors, incubateurs,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advisory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, comité scientifique,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ces soutiens servent votre développement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est « l’état » du partenariat ? (en cours, discussion avancée,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Dans quel écosystème s’intègre votre activité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>
              <a:buSzPct val="150000"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Logo + nom + nature du soutien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synthétique des principaux acteurs de l’écosystème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8DBD4D-5052-4789-A338-6045EB5CDE11}"/>
              </a:ext>
            </a:extLst>
          </p:cNvPr>
          <p:cNvSpPr/>
          <p:nvPr/>
        </p:nvSpPr>
        <p:spPr>
          <a:xfrm>
            <a:off x="1960774" y="2836776"/>
            <a:ext cx="2048517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1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48F631-78D7-406B-A6CD-78DEEBE1B896}"/>
              </a:ext>
            </a:extLst>
          </p:cNvPr>
          <p:cNvSpPr/>
          <p:nvPr/>
        </p:nvSpPr>
        <p:spPr>
          <a:xfrm>
            <a:off x="4365363" y="2836776"/>
            <a:ext cx="2152667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2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8F024D-3C8C-44FA-B56D-47375BE51D79}"/>
              </a:ext>
            </a:extLst>
          </p:cNvPr>
          <p:cNvSpPr/>
          <p:nvPr/>
        </p:nvSpPr>
        <p:spPr>
          <a:xfrm>
            <a:off x="6916615" y="2836775"/>
            <a:ext cx="2090098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3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ED8532C-CB99-4756-8246-CA66CCE5EA32}"/>
              </a:ext>
            </a:extLst>
          </p:cNvPr>
          <p:cNvSpPr txBox="1"/>
          <p:nvPr/>
        </p:nvSpPr>
        <p:spPr>
          <a:xfrm>
            <a:off x="9698798" y="3210111"/>
            <a:ext cx="11406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 </a:t>
            </a:r>
          </a:p>
        </p:txBody>
      </p:sp>
      <p:sp>
        <p:nvSpPr>
          <p:cNvPr id="18" name="Flèche : pentagone 17">
            <a:extLst>
              <a:ext uri="{FF2B5EF4-FFF2-40B4-BE49-F238E27FC236}">
                <a16:creationId xmlns:a16="http://schemas.microsoft.com/office/drawing/2014/main" id="{2315B9B2-7A23-4DFF-9B88-FA2BF2D297DA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498D5A-AA1B-4A61-B94A-DEDB2F6B83A9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3E40AB7-89F1-4BBD-AD0F-F936A4936987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AEA11FEC-A450-4D8E-BB3B-B5D8BFFF374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B05E07C7-FD25-44A7-A31E-D70E66AB5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33CE9F74-151A-412C-9DC0-0B979630DF3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9CCC51B-A0BA-4675-9E41-DFAB49AADCBF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1974153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818CC2-80FD-429E-BAF8-9F6BAC774EF7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DF1A1B-458D-4B5F-AECC-E5034612E7F3}"/>
              </a:ext>
            </a:extLst>
          </p:cNvPr>
          <p:cNvSpPr txBox="1"/>
          <p:nvPr/>
        </p:nvSpPr>
        <p:spPr>
          <a:xfrm>
            <a:off x="1943123" y="194634"/>
            <a:ext cx="9081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XIV. CONTRIBUTION SOCIÉTALE &amp; ENVIRONNEMENTALE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3B0CFFD-4F30-4CC2-A4B0-E479F0256D59}"/>
              </a:ext>
            </a:extLst>
          </p:cNvPr>
          <p:cNvSpPr txBox="1"/>
          <p:nvPr/>
        </p:nvSpPr>
        <p:spPr>
          <a:xfrm>
            <a:off x="12544988" y="797115"/>
            <a:ext cx="35300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et expliciter que votre activité a eu des externalités positives sur l’environnement et la société (coûts évités pour le contribuable, pouvoir d’achat créé, heure de lien social permises, emplois créés, insertion, …)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Vous êtes vous questionné sur l'impact environnemental et sociétal du projet lors de la conception de votre produit/service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Avez-vous mis en place des actions permettant d’augmenter vos contribution ? Ou comptez vous le faire dans le futur ? (ACV, Eco-conception, inclusion,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Avez-vous des indicateurs permettant d’objectiver le bénéfice de votre solution 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Analyse du Cycle de Vie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KPI d’une mesure d’impact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9C07934-F731-494B-B610-E548B82065ED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CB07FFC8-FA20-433D-AD7C-A588D7EC4371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356FD84-FDB5-4887-8F92-C4724C298105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86EF51FC-C60A-450E-B56D-B0BCB12B9CEE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5CF7C622-FF74-4357-A84F-2C6B6C9B4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30" name="Image 29">
            <a:extLst>
              <a:ext uri="{FF2B5EF4-FFF2-40B4-BE49-F238E27FC236}">
                <a16:creationId xmlns:a16="http://schemas.microsoft.com/office/drawing/2014/main" id="{943C54C7-606D-4F3A-A2F9-04F5F18DA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C831EC20-0EB4-4D94-833C-340E823F041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9A29F08-2FD7-43F6-98A8-92072E10D84D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3541998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864EA4-E84E-4FF5-AEA3-F917C6429C46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DF1A1B-458D-4B5F-AECC-E5034612E7F3}"/>
              </a:ext>
            </a:extLst>
          </p:cNvPr>
          <p:cNvSpPr txBox="1"/>
          <p:nvPr/>
        </p:nvSpPr>
        <p:spPr>
          <a:xfrm>
            <a:off x="146538" y="194634"/>
            <a:ext cx="11898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XV. ANALYSE DES RISQUES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25C02B8-B054-47A1-A72B-20DD894802CF}"/>
              </a:ext>
            </a:extLst>
          </p:cNvPr>
          <p:cNvSpPr txBox="1"/>
          <p:nvPr/>
        </p:nvSpPr>
        <p:spPr>
          <a:xfrm>
            <a:off x="12544988" y="1628112"/>
            <a:ext cx="35300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Démontrer votre capacité à poser une vision critique et objective de votre projet 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différents risques inhérents à votre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pourraient être les contraintes à la réalisation de votre projet ? (juridiques, économiques,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Les 4 sections de la slide remplies (forces, faiblesse, opportunités, menaces)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16BCB4-7B4A-4CF2-B826-1703648A3590}"/>
              </a:ext>
            </a:extLst>
          </p:cNvPr>
          <p:cNvSpPr/>
          <p:nvPr/>
        </p:nvSpPr>
        <p:spPr>
          <a:xfrm>
            <a:off x="366435" y="1062267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Forces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60083B-98D2-42AB-9150-05EE77668983}"/>
              </a:ext>
            </a:extLst>
          </p:cNvPr>
          <p:cNvSpPr/>
          <p:nvPr/>
        </p:nvSpPr>
        <p:spPr>
          <a:xfrm>
            <a:off x="366435" y="3770298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Menaces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B0D366-37BD-44DD-89D0-434ADAADE96C}"/>
              </a:ext>
            </a:extLst>
          </p:cNvPr>
          <p:cNvSpPr/>
          <p:nvPr/>
        </p:nvSpPr>
        <p:spPr>
          <a:xfrm>
            <a:off x="5759052" y="1062267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Faiblesses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E45B3E-7328-4E08-BA4F-CA77DB35B382}"/>
              </a:ext>
            </a:extLst>
          </p:cNvPr>
          <p:cNvSpPr/>
          <p:nvPr/>
        </p:nvSpPr>
        <p:spPr>
          <a:xfrm>
            <a:off x="5759051" y="3770298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Opportunités</a:t>
            </a:r>
          </a:p>
        </p:txBody>
      </p:sp>
      <p:sp>
        <p:nvSpPr>
          <p:cNvPr id="18" name="Flèche : pentagone 17">
            <a:extLst>
              <a:ext uri="{FF2B5EF4-FFF2-40B4-BE49-F238E27FC236}">
                <a16:creationId xmlns:a16="http://schemas.microsoft.com/office/drawing/2014/main" id="{928DEA34-C243-452D-8CDC-907875A678A0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F9EEEE-E20A-4B58-A328-157FC3139E7A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8F29DFC-5473-4933-AC2B-B6EF05337AF7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EC50BC4-DEB1-42AC-8C90-1EBB06C4DB0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9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hlinkClick r:id="rId2"/>
            <a:extLst>
              <a:ext uri="{FF2B5EF4-FFF2-40B4-BE49-F238E27FC236}">
                <a16:creationId xmlns:a16="http://schemas.microsoft.com/office/drawing/2014/main" id="{0D0C1A00-A13A-4854-835A-FC1E9C98B484}"/>
              </a:ext>
            </a:extLst>
          </p:cNvPr>
          <p:cNvSpPr txBox="1"/>
          <p:nvPr/>
        </p:nvSpPr>
        <p:spPr>
          <a:xfrm>
            <a:off x="2006578" y="4436884"/>
            <a:ext cx="8178842" cy="58477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3200" b="1" dirty="0"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DEPOSER SON DOSSIER DE CANDIDATURE</a:t>
            </a:r>
            <a:endParaRPr lang="fr-FR" sz="3200" b="1">
              <a:latin typeface="Century Gothic" panose="020B0502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EC48571-C70D-48BD-83E4-409945D1F8C4}"/>
              </a:ext>
            </a:extLst>
          </p:cNvPr>
          <p:cNvSpPr txBox="1"/>
          <p:nvPr/>
        </p:nvSpPr>
        <p:spPr>
          <a:xfrm>
            <a:off x="5113518" y="6488668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latin typeface="Century Gothic" panose="020B0502020202020204" pitchFamily="34" charset="0"/>
              </a:rPr>
              <a:t>prix@silvervalley.fr</a:t>
            </a:r>
          </a:p>
        </p:txBody>
      </p:sp>
      <p:pic>
        <p:nvPicPr>
          <p:cNvPr id="1028" name="Picture 4" descr="Doigt qui clique PNG transparents - StickPNG">
            <a:extLst>
              <a:ext uri="{FF2B5EF4-FFF2-40B4-BE49-F238E27FC236}">
                <a16:creationId xmlns:a16="http://schemas.microsoft.com/office/drawing/2014/main" id="{5DE3E3E6-749F-435F-8E6C-8E4D5E1AE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7925">
            <a:off x="9417772" y="4820342"/>
            <a:ext cx="831835" cy="83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B78C4A0-4983-7E97-2838-AF20A75E2F2B}"/>
              </a:ext>
            </a:extLst>
          </p:cNvPr>
          <p:cNvSpPr/>
          <p:nvPr/>
        </p:nvSpPr>
        <p:spPr>
          <a:xfrm>
            <a:off x="4052734" y="1719050"/>
            <a:ext cx="3870960" cy="2225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7E120CF2-B51F-05ED-9E77-20B323653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7427" y="1711072"/>
            <a:ext cx="3866267" cy="22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8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2BEEA9D-78F9-454D-ADD8-86077C8AA780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ANNEXES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6F6305-7246-4C4D-A718-AEA2CD507488}"/>
              </a:ext>
            </a:extLst>
          </p:cNvPr>
          <p:cNvSpPr/>
          <p:nvPr/>
        </p:nvSpPr>
        <p:spPr>
          <a:xfrm>
            <a:off x="4981166" y="2979990"/>
            <a:ext cx="2550344" cy="628449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>
                <a:solidFill>
                  <a:schemeClr val="bg1">
                    <a:lumMod val="50000"/>
                  </a:schemeClr>
                </a:solidFill>
              </a:rPr>
              <a:t>Ajoutez ici vos annexes</a:t>
            </a:r>
          </a:p>
        </p:txBody>
      </p:sp>
    </p:spTree>
    <p:extLst>
      <p:ext uri="{BB962C8B-B14F-4D97-AF65-F5344CB8AC3E}">
        <p14:creationId xmlns:p14="http://schemas.microsoft.com/office/powerpoint/2010/main" val="150572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42F0EC-2702-4640-9C85-645BD4415FA9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E8FD4-8AEF-4059-A53B-CD532E03C224}"/>
              </a:ext>
            </a:extLst>
          </p:cNvPr>
          <p:cNvSpPr/>
          <p:nvPr/>
        </p:nvSpPr>
        <p:spPr>
          <a:xfrm>
            <a:off x="643098" y="1182004"/>
            <a:ext cx="3145132" cy="2200589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CB153-50DB-4CC5-A9D4-CD95C5E2ADE0}"/>
              </a:ext>
            </a:extLst>
          </p:cNvPr>
          <p:cNvSpPr/>
          <p:nvPr/>
        </p:nvSpPr>
        <p:spPr>
          <a:xfrm>
            <a:off x="4039437" y="1186191"/>
            <a:ext cx="6729047" cy="826477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NOM de la structure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536A2-C931-4A3E-A5FB-2E474928FC41}"/>
              </a:ext>
            </a:extLst>
          </p:cNvPr>
          <p:cNvSpPr/>
          <p:nvPr/>
        </p:nvSpPr>
        <p:spPr>
          <a:xfrm>
            <a:off x="4039436" y="2136597"/>
            <a:ext cx="6729047" cy="2362486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NOM de la solution développée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Description en une phrase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Site internet/LinkedIn/Twitter/Facebook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61F14-F102-420D-A679-C7AF603DA320}"/>
              </a:ext>
            </a:extLst>
          </p:cNvPr>
          <p:cNvSpPr/>
          <p:nvPr/>
        </p:nvSpPr>
        <p:spPr>
          <a:xfrm>
            <a:off x="643097" y="4674808"/>
            <a:ext cx="3145132" cy="838198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MATURITÉ 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(amorçage ou déploiement)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AC1D08-11B3-4934-89A8-EEBB54F1AA52}"/>
              </a:ext>
            </a:extLst>
          </p:cNvPr>
          <p:cNvSpPr/>
          <p:nvPr/>
        </p:nvSpPr>
        <p:spPr>
          <a:xfrm>
            <a:off x="643097" y="3543080"/>
            <a:ext cx="3145132" cy="956003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THEMATIQUE 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(médico-social &amp; sanitaire vieillissement actif)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0BEEAD-5CE5-4D9B-AE3C-E481314B4B6D}"/>
              </a:ext>
            </a:extLst>
          </p:cNvPr>
          <p:cNvSpPr/>
          <p:nvPr/>
        </p:nvSpPr>
        <p:spPr>
          <a:xfrm>
            <a:off x="4039435" y="4674808"/>
            <a:ext cx="6729047" cy="782934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Type de projet : Bien / Service / Bien &amp; service / SAAS / 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4D33F2-896F-413A-B72D-8305F2DBC01E}"/>
              </a:ext>
            </a:extLst>
          </p:cNvPr>
          <p:cNvSpPr/>
          <p:nvPr/>
        </p:nvSpPr>
        <p:spPr>
          <a:xfrm>
            <a:off x="643097" y="5633467"/>
            <a:ext cx="10125385" cy="352531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(Optionnel : lien vers la vidéo de présentation de la solution)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5B67846-9E0A-4C3C-A791-7D962F8A71CA}"/>
              </a:ext>
            </a:extLst>
          </p:cNvPr>
          <p:cNvSpPr txBox="1"/>
          <p:nvPr/>
        </p:nvSpPr>
        <p:spPr>
          <a:xfrm>
            <a:off x="12490981" y="1813431"/>
            <a:ext cx="363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Remplir les espaces avec vos informations 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339C789-4C21-490E-BA00-8FF22ED71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EC63920A-2097-4C1F-BA85-B3DFA8A28CD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850BCE-92DF-4F98-94E2-AEAB180917AC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B39991-3A27-44A3-B2E7-7B0D7F6A39CD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CARTE D’IDENTITÉ</a:t>
            </a:r>
          </a:p>
        </p:txBody>
      </p:sp>
    </p:spTree>
    <p:extLst>
      <p:ext uri="{BB962C8B-B14F-4D97-AF65-F5344CB8AC3E}">
        <p14:creationId xmlns:p14="http://schemas.microsoft.com/office/powerpoint/2010/main" val="4236416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AC3E690-88E6-4C1E-B469-5DB9B5A6A34A}"/>
              </a:ext>
            </a:extLst>
          </p:cNvPr>
          <p:cNvSpPr txBox="1"/>
          <p:nvPr/>
        </p:nvSpPr>
        <p:spPr>
          <a:xfrm>
            <a:off x="298406" y="274656"/>
            <a:ext cx="9345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>
                <a:solidFill>
                  <a:srgbClr val="27295C"/>
                </a:solidFill>
                <a:latin typeface="+mj-lt"/>
              </a:rPr>
              <a:t>Comment remplir le dossier ? 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42ABC43-BEAE-4A79-8F9D-A864ED1EC514}"/>
              </a:ext>
            </a:extLst>
          </p:cNvPr>
          <p:cNvCxnSpPr/>
          <p:nvPr/>
        </p:nvCxnSpPr>
        <p:spPr>
          <a:xfrm>
            <a:off x="6017127" y="1124277"/>
            <a:ext cx="0" cy="2689934"/>
          </a:xfrm>
          <a:prstGeom prst="line">
            <a:avLst/>
          </a:prstGeom>
          <a:ln>
            <a:solidFill>
              <a:srgbClr val="EB6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2D32F3C-BAC1-4895-B92E-7A7A1F675E5C}"/>
              </a:ext>
            </a:extLst>
          </p:cNvPr>
          <p:cNvSpPr/>
          <p:nvPr/>
        </p:nvSpPr>
        <p:spPr>
          <a:xfrm>
            <a:off x="1552776" y="1080852"/>
            <a:ext cx="3851563" cy="30196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b="1" u="sng">
                <a:solidFill>
                  <a:schemeClr val="tx1"/>
                </a:solidFill>
              </a:rPr>
              <a:t>Schématiser ses réponses à travers la présentation de processus, mises en </a:t>
            </a:r>
            <a:r>
              <a:rPr lang="fr-FR" sz="1200" b="1" u="sng" dirty="0">
                <a:solidFill>
                  <a:schemeClr val="tx1"/>
                </a:solidFill>
              </a:rPr>
              <a:t>forme</a:t>
            </a:r>
            <a:r>
              <a:rPr lang="fr-FR" sz="1200" b="1" u="sng">
                <a:solidFill>
                  <a:schemeClr val="tx1"/>
                </a:solidFill>
              </a:rPr>
              <a:t>, graphiques,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S’approprier le dossier en utilisant les outils de modélisation suggérées ou en les remplaçant pas  les siens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Faciliter le travail des évaluateurs en mettant en forme les informations de façon claire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 Mettre en évidence les éléments clés de compréhension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Cleaner le dossier en retirant les sections si besoin, icones et explications données par Silver Valley (Cf ci-dessous)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75DEE2-5A95-4A71-A13A-E8E3A046E722}"/>
              </a:ext>
            </a:extLst>
          </p:cNvPr>
          <p:cNvSpPr/>
          <p:nvPr/>
        </p:nvSpPr>
        <p:spPr>
          <a:xfrm>
            <a:off x="7388476" y="1116606"/>
            <a:ext cx="3851563" cy="3056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Rédiger de longs paragraphes à la place d’une modélisation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Dupliquer les 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Conserver, dans la version finale du dossier de candidature, les sections et explications fournies par Silver Valley (Cf ci-dessous)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Déposer son dossier au format </a:t>
            </a:r>
            <a:r>
              <a:rPr lang="fr-FR" sz="1200" err="1">
                <a:solidFill>
                  <a:schemeClr val="tx1"/>
                </a:solidFill>
              </a:rPr>
              <a:t>powerpoint</a:t>
            </a:r>
            <a:r>
              <a:rPr lang="fr-FR" sz="1200">
                <a:solidFill>
                  <a:schemeClr val="tx1"/>
                </a:solidFill>
              </a:rPr>
              <a:t> (PDF obligatoire)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u="sng">
                <a:solidFill>
                  <a:schemeClr val="tx1"/>
                </a:solidFill>
              </a:rPr>
              <a:t>Faire de la double saisie et perdre du temps en utilisant les modèles Silver Valley quand on peut utiliser le sien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74EC720-7205-4905-A7CE-475C37177EC6}"/>
              </a:ext>
            </a:extLst>
          </p:cNvPr>
          <p:cNvSpPr txBox="1"/>
          <p:nvPr/>
        </p:nvSpPr>
        <p:spPr>
          <a:xfrm rot="19498239">
            <a:off x="-126376" y="1160587"/>
            <a:ext cx="2565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À FAIRE 👍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65D2E53-6324-4350-AC73-C3114A327551}"/>
              </a:ext>
            </a:extLst>
          </p:cNvPr>
          <p:cNvSpPr txBox="1"/>
          <p:nvPr/>
        </p:nvSpPr>
        <p:spPr>
          <a:xfrm rot="19197791">
            <a:off x="6133673" y="1081539"/>
            <a:ext cx="2565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À NE PAS FAIRE 👎 </a:t>
            </a:r>
          </a:p>
        </p:txBody>
      </p:sp>
      <p:cxnSp>
        <p:nvCxnSpPr>
          <p:cNvPr id="17" name="Connecteur : en arc 16">
            <a:extLst>
              <a:ext uri="{FF2B5EF4-FFF2-40B4-BE49-F238E27FC236}">
                <a16:creationId xmlns:a16="http://schemas.microsoft.com/office/drawing/2014/main" id="{03997BCE-3B7E-487B-9BD7-C11CEDF5FB3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932064" y="2113463"/>
            <a:ext cx="12700" cy="4413682"/>
          </a:xfrm>
          <a:prstGeom prst="curvedConnector3">
            <a:avLst>
              <a:gd name="adj1" fmla="val 1193449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3FC6E2A5-7963-4986-988C-0565CF8EB019}"/>
              </a:ext>
            </a:extLst>
          </p:cNvPr>
          <p:cNvSpPr txBox="1"/>
          <p:nvPr/>
        </p:nvSpPr>
        <p:spPr>
          <a:xfrm>
            <a:off x="1621174" y="4152719"/>
            <a:ext cx="21145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272A5D"/>
                </a:solidFill>
              </a:rPr>
              <a:t>Slide vierge du template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878CD9B-20C8-4CA5-B35D-02F30A91D775}"/>
              </a:ext>
            </a:extLst>
          </p:cNvPr>
          <p:cNvSpPr txBox="1"/>
          <p:nvPr/>
        </p:nvSpPr>
        <p:spPr>
          <a:xfrm>
            <a:off x="8145255" y="4228510"/>
            <a:ext cx="12961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272A5D"/>
                </a:solidFill>
              </a:rPr>
              <a:t>Slide remplie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C269003-0650-495C-A62D-CD04A0EFE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81" y="4448359"/>
            <a:ext cx="3866116" cy="21746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9782845-8818-412A-B562-CFB098ABB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264" y="4460496"/>
            <a:ext cx="3866116" cy="217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9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8D84B2-CAD1-4AB6-A5D7-A340A421BF0A}"/>
              </a:ext>
            </a:extLst>
          </p:cNvPr>
          <p:cNvSpPr/>
          <p:nvPr/>
        </p:nvSpPr>
        <p:spPr>
          <a:xfrm>
            <a:off x="12374038" y="-395"/>
            <a:ext cx="3871964" cy="6858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45D43BA-4761-4FF0-A564-07A192E35F2E}"/>
              </a:ext>
            </a:extLst>
          </p:cNvPr>
          <p:cNvSpPr txBox="1"/>
          <p:nvPr/>
        </p:nvSpPr>
        <p:spPr>
          <a:xfrm>
            <a:off x="12544988" y="1628309"/>
            <a:ext cx="35300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Présenter de façon globale votre solution et votre proposition de valeurs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votre solution répond aux besoins ou/et attentes identifiés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valeur apportée par la solution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la solution résout-elle l’insatisfaction?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Dans quelles situations fait-on appel à la solution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Vidéo de présentation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principales fonctionnalités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266452-C6A7-493D-ACC3-31117EE6F8D9}"/>
              </a:ext>
            </a:extLst>
          </p:cNvPr>
          <p:cNvSpPr/>
          <p:nvPr/>
        </p:nvSpPr>
        <p:spPr>
          <a:xfrm>
            <a:off x="200762" y="1046209"/>
            <a:ext cx="3079726" cy="5553622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Courte description de la solution et de la proposition de valeur (700 caractères max)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4A024C70-0F44-422A-86A1-EA6CCC219FFE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18" name="Flèche : pentagone 17">
              <a:extLst>
                <a:ext uri="{FF2B5EF4-FFF2-40B4-BE49-F238E27FC236}">
                  <a16:creationId xmlns:a16="http://schemas.microsoft.com/office/drawing/2014/main" id="{E45C7080-67DD-47A5-8D47-4A67DD1A7C24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527A41-687B-4E7E-8F5E-5D1B80ABAA07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8C4707D-2BB7-418C-8137-7D0A475DB733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DF2E4650-BEF8-48E8-ABE3-15CD3FE9E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BEF5D16D-F76B-459B-9DBF-F65E000E4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550671CC-DF10-4CEC-A436-F98A6D51152B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498A379-57AE-4D61-B910-8535D279A120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32F277-D3D8-4C6A-9405-4961F0562893}"/>
              </a:ext>
            </a:extLst>
          </p:cNvPr>
          <p:cNvSpPr/>
          <p:nvPr/>
        </p:nvSpPr>
        <p:spPr>
          <a:xfrm>
            <a:off x="3367428" y="1044126"/>
            <a:ext cx="8467871" cy="5555705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Captures/images/modélisation/UX de la solution/univers graphique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CC83037-A347-4E8C-BE70-454F8D5B53B3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I. PRÉSENTATION GLOBALE DE LA SOLUTION</a:t>
            </a:r>
          </a:p>
        </p:txBody>
      </p:sp>
    </p:spTree>
    <p:extLst>
      <p:ext uri="{BB962C8B-B14F-4D97-AF65-F5344CB8AC3E}">
        <p14:creationId xmlns:p14="http://schemas.microsoft.com/office/powerpoint/2010/main" val="180996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C60D7E7-DD8E-47AC-88D7-935B4CCFD1AC}"/>
              </a:ext>
            </a:extLst>
          </p:cNvPr>
          <p:cNvSpPr/>
          <p:nvPr/>
        </p:nvSpPr>
        <p:spPr>
          <a:xfrm>
            <a:off x="12374038" y="0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95C956C-9FAA-403D-8CE4-46E71F7CE0A7}"/>
              </a:ext>
            </a:extLst>
          </p:cNvPr>
          <p:cNvSpPr txBox="1"/>
          <p:nvPr/>
        </p:nvSpPr>
        <p:spPr>
          <a:xfrm>
            <a:off x="12544987" y="428178"/>
            <a:ext cx="353006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50000"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</a:t>
            </a:r>
          </a:p>
          <a:p>
            <a:pPr algn="ctr">
              <a:buSzPct val="150000"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Expliquer précisément la problématique ou l’insatisfaction que vous souhaitez résoudre en définissant la situation de vie adressée et l’origine du besoin/attente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 est le cœur de la problématique adressée par votre projet ? (contexte/situation de vie, périmètre d’activité,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</a:t>
            </a:r>
            <a:r>
              <a:rPr lang="fr-FR" sz="1200" i="1" u="sng">
                <a:latin typeface="Arial" panose="020B0604020202020204" pitchFamily="34" charset="0"/>
                <a:cs typeface="Arial" panose="020B0604020202020204" pitchFamily="34" charset="0"/>
              </a:rPr>
              <a:t>pain points 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 vous souhaitez résoudre avec votre solution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l’ampleur de la problématique ? (fréquence, impacts, etc.)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font les seniors ou leurs aidants actuellement ? En quoi la situation actuelle est insatisfaisante ? </a:t>
            </a:r>
            <a:endParaRPr lang="fr-FR" sz="1200">
              <a:cs typeface="Calibri"/>
            </a:endParaRP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Storytelling – use case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Chiffres clés </a:t>
            </a:r>
            <a:r>
              <a:rPr lang="fr-FR" sz="1200" i="1" u="sng">
                <a:latin typeface="Arial" panose="020B0604020202020204" pitchFamily="34" charset="0"/>
                <a:cs typeface="Arial" panose="020B0604020202020204" pitchFamily="34" charset="0"/>
              </a:rPr>
              <a:t>sourcés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de définition du périmètre de besoins couverts</a:t>
            </a:r>
            <a:endParaRPr lang="fr-FR" sz="120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de présentation détaillé des situations de besoin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cs typeface="Arial"/>
                <a:sym typeface="Arial"/>
              </a:rPr>
              <a:t>// à éviter : Les chiffres sur des généralités que tout le monde connait (11 millions d’aidants, 2 millions de personnes en pertes d’autonomie, …) \\</a:t>
            </a:r>
            <a:endParaRPr lang="fr-FR" sz="120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573252" y="213753"/>
            <a:ext cx="1161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II. DÉFINITION DE LA PROBLÉMATIQUE ET DU </a:t>
            </a:r>
            <a:r>
              <a:rPr lang="fr-FR" sz="3200" b="1">
                <a:solidFill>
                  <a:srgbClr val="27295C"/>
                </a:solidFill>
                <a:latin typeface="+mj-lt"/>
                <a:sym typeface="Wingdings" pitchFamily="2" charset="2"/>
              </a:rPr>
              <a:t>BESOIN </a:t>
            </a:r>
            <a:endParaRPr lang="fr-FR" sz="3200" b="1">
              <a:solidFill>
                <a:srgbClr val="27295C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3BD53A-1EB0-4EDC-91F3-316B66CA5B98}"/>
              </a:ext>
            </a:extLst>
          </p:cNvPr>
          <p:cNvSpPr/>
          <p:nvPr/>
        </p:nvSpPr>
        <p:spPr>
          <a:xfrm>
            <a:off x="285750" y="1090246"/>
            <a:ext cx="3475545" cy="553877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Illustration globale de la problématique (chiffres clés sourcés, contexte sociétal, etc.)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5EBD4235-212C-4186-A550-B2880E1C088A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9" name="Flèche : pentagone 28">
              <a:extLst>
                <a:ext uri="{FF2B5EF4-FFF2-40B4-BE49-F238E27FC236}">
                  <a16:creationId xmlns:a16="http://schemas.microsoft.com/office/drawing/2014/main" id="{B29D95F0-42B6-41BD-9870-976E0A631E79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B99F5B-8141-4140-87E3-09A78A39386E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AAEAAC3-3361-40B2-B2A8-C4C9AA55C51F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D54FDBA8-8F75-4CF4-8B3E-B85EF3D0B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33" name="Image 32">
            <a:extLst>
              <a:ext uri="{FF2B5EF4-FFF2-40B4-BE49-F238E27FC236}">
                <a16:creationId xmlns:a16="http://schemas.microsoft.com/office/drawing/2014/main" id="{5CF994D9-47F6-48CC-962A-862A3D5D4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793229B2-5950-4FB7-8016-9F8A17007AD4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A38CD7A-0E63-4F8C-B5F8-D8C91ADFA912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B9B2D5-3716-41FC-B333-C955312A09A7}"/>
              </a:ext>
            </a:extLst>
          </p:cNvPr>
          <p:cNvSpPr/>
          <p:nvPr/>
        </p:nvSpPr>
        <p:spPr>
          <a:xfrm>
            <a:off x="3867943" y="1099771"/>
            <a:ext cx="7944959" cy="553877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Présentation des cas d’usage détaillant la problématique  : 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imagée ou schématique des cas d’usage (usage actuel, situations de vies, activités)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Explication des pain points (insatisfactions, douleurs, attentes, besoins) associés aux cas d’usage</a:t>
            </a:r>
          </a:p>
        </p:txBody>
      </p:sp>
    </p:spTree>
    <p:extLst>
      <p:ext uri="{BB962C8B-B14F-4D97-AF65-F5344CB8AC3E}">
        <p14:creationId xmlns:p14="http://schemas.microsoft.com/office/powerpoint/2010/main" val="419018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D531DF39-C5F0-4EE5-B725-9CB6E08E8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82250C81-1C17-4D60-9351-D9898F2F149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627AAC6-CE8D-40B0-82F6-E15F6B7BE129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3F4DDD-D3DD-4B91-8769-CFA96D37B777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D0E0872-9667-4ED6-A2A8-78661F64F907}"/>
              </a:ext>
            </a:extLst>
          </p:cNvPr>
          <p:cNvSpPr txBox="1"/>
          <p:nvPr/>
        </p:nvSpPr>
        <p:spPr>
          <a:xfrm>
            <a:off x="12381331" y="1443446"/>
            <a:ext cx="38573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Présenter le management et la gouvernance de la structure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des fondateurs et/ou dirigeants ? (formation, expérience, rôle)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l’équipe recouvre les compétences nécessaires au développement du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structure capitalistique du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Il y a-t-il un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ou un conseil d’administration ?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Organigramme de l’équipe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Organigramme du conseil d’administration et/ou du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CV des dirigeants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Diagramme de la structure capitalistique</a:t>
            </a:r>
          </a:p>
        </p:txBody>
      </p:sp>
      <p:sp>
        <p:nvSpPr>
          <p:cNvPr id="6" name="Flèche : pentagone 5">
            <a:extLst>
              <a:ext uri="{FF2B5EF4-FFF2-40B4-BE49-F238E27FC236}">
                <a16:creationId xmlns:a16="http://schemas.microsoft.com/office/drawing/2014/main" id="{DBA24D62-8D9C-4ABA-A1D7-9D7EB2537167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305C43-8A16-4A19-826A-F51CE2781A38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3189814" y="194634"/>
            <a:ext cx="5812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III. ÉQUIPE &amp; GOUVERNANCE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9051A6-54B5-4F5C-B1EB-708DA1003F71}"/>
              </a:ext>
            </a:extLst>
          </p:cNvPr>
          <p:cNvSpPr/>
          <p:nvPr/>
        </p:nvSpPr>
        <p:spPr>
          <a:xfrm>
            <a:off x="304801" y="1184031"/>
            <a:ext cx="6048866" cy="5399255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Présentation des fondateurs (fonction, expérience, formation, etc.)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0D534B-F2A6-46F8-B082-A761C333C758}"/>
              </a:ext>
            </a:extLst>
          </p:cNvPr>
          <p:cNvSpPr/>
          <p:nvPr/>
        </p:nvSpPr>
        <p:spPr>
          <a:xfrm>
            <a:off x="6530161" y="1184031"/>
            <a:ext cx="4967925" cy="255891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Organigramme de la structure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FAA97A-5054-45AB-8914-1790A8A47606}"/>
              </a:ext>
            </a:extLst>
          </p:cNvPr>
          <p:cNvSpPr/>
          <p:nvPr/>
        </p:nvSpPr>
        <p:spPr>
          <a:xfrm>
            <a:off x="6530160" y="3819525"/>
            <a:ext cx="4967925" cy="2763761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organigramme du </a:t>
            </a:r>
            <a:r>
              <a:rPr lang="fr-FR" sz="1400" i="1" err="1">
                <a:solidFill>
                  <a:schemeClr val="bg1">
                    <a:lumMod val="50000"/>
                  </a:schemeClr>
                </a:solidFill>
              </a:rPr>
              <a:t>board</a:t>
            </a:r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 ou du Conseil d’Administration + graphique de répartition du capital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B89918-423E-44A2-BFA9-B8EFE12C0BF8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BA846A9-01AD-4CF2-A736-C643A7908AF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7F5347D-E236-4445-9F62-E25C303B0C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3639667"/>
              </p:ext>
            </p:extLst>
          </p:nvPr>
        </p:nvGraphicFramePr>
        <p:xfrm>
          <a:off x="9163050" y="5267325"/>
          <a:ext cx="2244724" cy="12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7499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5A0332A4-EA9F-48C0-AB40-BB0271013CE0}"/>
              </a:ext>
            </a:extLst>
          </p:cNvPr>
          <p:cNvSpPr/>
          <p:nvPr/>
        </p:nvSpPr>
        <p:spPr>
          <a:xfrm>
            <a:off x="12374038" y="-396"/>
            <a:ext cx="3871964" cy="715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28954" y="216039"/>
            <a:ext cx="1206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IV. PRÉSENTATION TECHNIQUE DE LA SOLUTION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AF51C28-5A92-4CB4-8DA3-B8209068D1A5}"/>
              </a:ext>
            </a:extLst>
          </p:cNvPr>
          <p:cNvSpPr txBox="1"/>
          <p:nvPr/>
        </p:nvSpPr>
        <p:spPr>
          <a:xfrm>
            <a:off x="12544987" y="1259175"/>
            <a:ext cx="35300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Décrire le processus de fonctionnement dans son intégralité et présenter votre solution d’un point de vue technique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fonctionne votre solution ? (fonctionnement interne &amp; externe)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sont réalisées les différentes tâches ? (automatisation, technologies utilisées, intervention humaine, brevets déposés,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Est-ce que les processus sont capables d’absorber une multiplication x3 x8 x10 de l’activité sur les années à venir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différents flux internes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du parcours client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UX/UI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fonctionnel (Processus internes)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caractéristiques techniques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Technologies utilisées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4382E7F-4564-44C9-B7B9-09CD11E40BCE}"/>
              </a:ext>
            </a:extLst>
          </p:cNvPr>
          <p:cNvSpPr/>
          <p:nvPr/>
        </p:nvSpPr>
        <p:spPr>
          <a:xfrm>
            <a:off x="770426" y="649858"/>
            <a:ext cx="10639424" cy="555828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Parcours client : Description</a:t>
            </a:r>
            <a:r>
              <a:rPr lang="fr-FR" sz="1200" i="1" u="sng">
                <a:solidFill>
                  <a:schemeClr val="bg1">
                    <a:lumMod val="50000"/>
                  </a:schemeClr>
                </a:solidFill>
              </a:rPr>
              <a:t> imagée 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des fonctionnalités proposées aux usagers (très court texte de chaque fonctionnalité, capture, UX, image, etc.)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Présentation des p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rocessus et ressources internes associés (intervention humaine, technologies, caractéristiques techniques, automatisation, etc.) 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89DC6DAC-F015-4ACB-A3F2-8BACC58602A1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41" name="Flèche : pentagone 40">
              <a:extLst>
                <a:ext uri="{FF2B5EF4-FFF2-40B4-BE49-F238E27FC236}">
                  <a16:creationId xmlns:a16="http://schemas.microsoft.com/office/drawing/2014/main" id="{1EE7C7A4-60D6-4C7E-A740-E00E693F588B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F94A493-FE90-4CFC-A2E5-39465C0C7A32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83B9D728-D27B-499F-95E0-922913B997CD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50F6FAD7-7E20-4F30-A107-D7978674B435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9F0E418F-71EC-48E9-868B-549B1EEB56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pic>
        <p:nvPicPr>
          <p:cNvPr id="30" name="Image 29">
            <a:extLst>
              <a:ext uri="{FF2B5EF4-FFF2-40B4-BE49-F238E27FC236}">
                <a16:creationId xmlns:a16="http://schemas.microsoft.com/office/drawing/2014/main" id="{57ECAA19-22E3-4A66-8531-7773293E1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495B0FC3-BB44-4C2B-BCCB-150C84BFE4A1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E54850C-46DC-4DB8-A398-BD83B4C241BE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264471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9AEA1D5C-242D-4FF9-9869-02F5904F88FE}"/>
              </a:ext>
            </a:extLst>
          </p:cNvPr>
          <p:cNvSpPr/>
          <p:nvPr/>
        </p:nvSpPr>
        <p:spPr>
          <a:xfrm>
            <a:off x="12374038" y="-395"/>
            <a:ext cx="3871964" cy="68583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7FB24CF-DDD1-4C25-834F-8768A1B37BBA}"/>
              </a:ext>
            </a:extLst>
          </p:cNvPr>
          <p:cNvSpPr txBox="1"/>
          <p:nvPr/>
        </p:nvSpPr>
        <p:spPr>
          <a:xfrm>
            <a:off x="12464704" y="1443644"/>
            <a:ext cx="3690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Démontrer la viabilité du modèle mis en place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sont les sources de revenus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 sont vos modèles d’affaires ? L’offre commerciale ? Et les circuits de distribution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rentabilité de votre modèle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Pour les associations, quel est votre modèle pour atteindre un équilibre financier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du business model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Indicateurs effectifs ou espérés de la performance du modèle (Panier moyen, marge/Rentabilité, coûts + coûts d’acquisition, rétention, Revenus récurant annuels/MRR, coûts fixes,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819AED-9404-49F3-958E-3286437006B3}"/>
              </a:ext>
            </a:extLst>
          </p:cNvPr>
          <p:cNvSpPr/>
          <p:nvPr/>
        </p:nvSpPr>
        <p:spPr>
          <a:xfrm>
            <a:off x="266705" y="867477"/>
            <a:ext cx="5955684" cy="5784588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schématique des modèles d’affaires (B2C/B2B/B2B2C, circuit de distribution, offre, services associés, prix de vente, etc.)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 u="sng">
                <a:solidFill>
                  <a:schemeClr val="bg1">
                    <a:lumMod val="50000"/>
                  </a:schemeClr>
                </a:solidFill>
              </a:rPr>
              <a:t>Indicateurs clés témoins de la performance ou de la viabilité </a:t>
            </a:r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du modèle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5474D0E7-EC68-46CD-A26E-B0041B1D1522}"/>
              </a:ext>
            </a:extLst>
          </p:cNvPr>
          <p:cNvCxnSpPr>
            <a:cxnSpLocks/>
          </p:cNvCxnSpPr>
          <p:nvPr/>
        </p:nvCxnSpPr>
        <p:spPr>
          <a:xfrm>
            <a:off x="6800298" y="5840769"/>
            <a:ext cx="4763052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D057F1C-E231-443E-A30E-FDC48EC4D95E}"/>
              </a:ext>
            </a:extLst>
          </p:cNvPr>
          <p:cNvCxnSpPr>
            <a:cxnSpLocks/>
          </p:cNvCxnSpPr>
          <p:nvPr/>
        </p:nvCxnSpPr>
        <p:spPr>
          <a:xfrm flipV="1">
            <a:off x="6908309" y="1400175"/>
            <a:ext cx="0" cy="463590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56E900B0-B10F-44FC-A2A1-5786C461635B}"/>
              </a:ext>
            </a:extLst>
          </p:cNvPr>
          <p:cNvSpPr txBox="1"/>
          <p:nvPr/>
        </p:nvSpPr>
        <p:spPr>
          <a:xfrm>
            <a:off x="5850566" y="1109997"/>
            <a:ext cx="21154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Nombre de clients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DB4E463-4C82-4824-9BE1-9E073DAEC6B4}"/>
              </a:ext>
            </a:extLst>
          </p:cNvPr>
          <p:cNvSpPr txBox="1"/>
          <p:nvPr/>
        </p:nvSpPr>
        <p:spPr>
          <a:xfrm>
            <a:off x="6946076" y="5868784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D6708FE-C0AC-4634-ABCA-323B8BAA4BC8}"/>
              </a:ext>
            </a:extLst>
          </p:cNvPr>
          <p:cNvSpPr txBox="1"/>
          <p:nvPr/>
        </p:nvSpPr>
        <p:spPr>
          <a:xfrm>
            <a:off x="8001408" y="5864663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0E30B41-D49A-4F2E-AE29-A865400AFD5D}"/>
              </a:ext>
            </a:extLst>
          </p:cNvPr>
          <p:cNvSpPr txBox="1"/>
          <p:nvPr/>
        </p:nvSpPr>
        <p:spPr>
          <a:xfrm>
            <a:off x="10229449" y="5864663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N+3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E271D24-96B3-4F17-AA5B-CA6FB1FAAAC2}"/>
              </a:ext>
            </a:extLst>
          </p:cNvPr>
          <p:cNvSpPr txBox="1"/>
          <p:nvPr/>
        </p:nvSpPr>
        <p:spPr>
          <a:xfrm>
            <a:off x="9124200" y="5842487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N+2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5C2A354-ABDF-4F8F-9599-A67947023008}"/>
              </a:ext>
            </a:extLst>
          </p:cNvPr>
          <p:cNvCxnSpPr/>
          <p:nvPr/>
        </p:nvCxnSpPr>
        <p:spPr>
          <a:xfrm flipV="1">
            <a:off x="7066625" y="5388006"/>
            <a:ext cx="1225119" cy="3284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E28C443-A14B-4100-B2D5-8516026A9750}"/>
              </a:ext>
            </a:extLst>
          </p:cNvPr>
          <p:cNvCxnSpPr>
            <a:cxnSpLocks/>
          </p:cNvCxnSpPr>
          <p:nvPr/>
        </p:nvCxnSpPr>
        <p:spPr>
          <a:xfrm flipH="1">
            <a:off x="8291744" y="4664794"/>
            <a:ext cx="1145219" cy="7190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D158FF70-98AE-42E5-B3AF-6718392A7F30}"/>
              </a:ext>
            </a:extLst>
          </p:cNvPr>
          <p:cNvCxnSpPr>
            <a:cxnSpLocks/>
          </p:cNvCxnSpPr>
          <p:nvPr/>
        </p:nvCxnSpPr>
        <p:spPr>
          <a:xfrm flipH="1">
            <a:off x="9435703" y="3240224"/>
            <a:ext cx="633856" cy="14245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C87C0C7-F5AE-42DA-8BBE-ACF468429D4D}"/>
              </a:ext>
            </a:extLst>
          </p:cNvPr>
          <p:cNvCxnSpPr>
            <a:cxnSpLocks/>
          </p:cNvCxnSpPr>
          <p:nvPr/>
        </p:nvCxnSpPr>
        <p:spPr>
          <a:xfrm flipH="1">
            <a:off x="10069559" y="1619236"/>
            <a:ext cx="1338247" cy="16209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1F5BD1B-B8F8-4047-8636-E02C50856DA8}"/>
              </a:ext>
            </a:extLst>
          </p:cNvPr>
          <p:cNvSpPr/>
          <p:nvPr/>
        </p:nvSpPr>
        <p:spPr>
          <a:xfrm>
            <a:off x="8347517" y="5572359"/>
            <a:ext cx="400646" cy="2616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241302-F155-4B58-A0F9-29684699DA98}"/>
              </a:ext>
            </a:extLst>
          </p:cNvPr>
          <p:cNvSpPr/>
          <p:nvPr/>
        </p:nvSpPr>
        <p:spPr>
          <a:xfrm>
            <a:off x="8347517" y="5316227"/>
            <a:ext cx="400646" cy="26161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3232BCC-7F86-44E1-BE27-D806863F1E21}"/>
              </a:ext>
            </a:extLst>
          </p:cNvPr>
          <p:cNvSpPr/>
          <p:nvPr/>
        </p:nvSpPr>
        <p:spPr>
          <a:xfrm>
            <a:off x="9431266" y="5390684"/>
            <a:ext cx="400646" cy="420709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5553E5-D98D-4004-A2BC-67718A596EBD}"/>
              </a:ext>
            </a:extLst>
          </p:cNvPr>
          <p:cNvSpPr/>
          <p:nvPr/>
        </p:nvSpPr>
        <p:spPr>
          <a:xfrm>
            <a:off x="9431020" y="4637122"/>
            <a:ext cx="400646" cy="75355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8818B02-1E5C-4C58-AC68-F91D4F113E77}"/>
              </a:ext>
            </a:extLst>
          </p:cNvPr>
          <p:cNvSpPr/>
          <p:nvPr/>
        </p:nvSpPr>
        <p:spPr>
          <a:xfrm>
            <a:off x="7297010" y="5654336"/>
            <a:ext cx="400646" cy="186433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C871E44-FA3D-4697-A9E8-90166E2DA544}"/>
              </a:ext>
            </a:extLst>
          </p:cNvPr>
          <p:cNvSpPr/>
          <p:nvPr/>
        </p:nvSpPr>
        <p:spPr>
          <a:xfrm>
            <a:off x="10610545" y="4862084"/>
            <a:ext cx="400646" cy="9493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B484351-14D9-4855-8036-208F7742F2F5}"/>
              </a:ext>
            </a:extLst>
          </p:cNvPr>
          <p:cNvSpPr/>
          <p:nvPr/>
        </p:nvSpPr>
        <p:spPr>
          <a:xfrm>
            <a:off x="10607100" y="3059390"/>
            <a:ext cx="400646" cy="179929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71B35BA-C662-4291-8E07-786A60D9442B}"/>
              </a:ext>
            </a:extLst>
          </p:cNvPr>
          <p:cNvSpPr/>
          <p:nvPr/>
        </p:nvSpPr>
        <p:spPr>
          <a:xfrm>
            <a:off x="8203282" y="2234780"/>
            <a:ext cx="400646" cy="26161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B7F481-71B4-4AD3-9224-9FA8E256A117}"/>
              </a:ext>
            </a:extLst>
          </p:cNvPr>
          <p:cNvSpPr/>
          <p:nvPr/>
        </p:nvSpPr>
        <p:spPr>
          <a:xfrm>
            <a:off x="8203282" y="1978648"/>
            <a:ext cx="400646" cy="2616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AB36556-BC1B-43D5-878A-33682CCA23FB}"/>
              </a:ext>
            </a:extLst>
          </p:cNvPr>
          <p:cNvSpPr txBox="1"/>
          <p:nvPr/>
        </p:nvSpPr>
        <p:spPr>
          <a:xfrm>
            <a:off x="7289774" y="1692263"/>
            <a:ext cx="21154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Volume d’affaires (%)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588A53FD-82C4-4EA5-BB71-422EE2C88F0C}"/>
              </a:ext>
            </a:extLst>
          </p:cNvPr>
          <p:cNvSpPr txBox="1"/>
          <p:nvPr/>
        </p:nvSpPr>
        <p:spPr>
          <a:xfrm>
            <a:off x="8579084" y="1958645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1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C850B2BA-653C-4B66-9AB5-671E412B9E27}"/>
              </a:ext>
            </a:extLst>
          </p:cNvPr>
          <p:cNvSpPr txBox="1"/>
          <p:nvPr/>
        </p:nvSpPr>
        <p:spPr>
          <a:xfrm>
            <a:off x="8579084" y="2231856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2234979" y="204566"/>
            <a:ext cx="7722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V. MODÈLE ÉCONOMIQUE</a:t>
            </a:r>
          </a:p>
        </p:txBody>
      </p:sp>
      <p:sp>
        <p:nvSpPr>
          <p:cNvPr id="55" name="Flèche : pentagone 54">
            <a:extLst>
              <a:ext uri="{FF2B5EF4-FFF2-40B4-BE49-F238E27FC236}">
                <a16:creationId xmlns:a16="http://schemas.microsoft.com/office/drawing/2014/main" id="{C8141FB1-5631-4ED5-9D9D-6870FE130CCD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9A8E7B-5AAB-4848-997E-E658F7145F79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FC1607D-8268-481E-AC3F-7752E90B198A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97E83BD2-91E8-4ACC-AFB7-41D88CDD33F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75948DE7-3097-4668-9DBF-4DFED6AA00C1}"/>
              </a:ext>
            </a:extLst>
          </p:cNvPr>
          <p:cNvSpPr/>
          <p:nvPr/>
        </p:nvSpPr>
        <p:spPr>
          <a:xfrm>
            <a:off x="10613180" y="2571748"/>
            <a:ext cx="400646" cy="484242"/>
          </a:xfrm>
          <a:prstGeom prst="rect">
            <a:avLst/>
          </a:prstGeom>
          <a:solidFill>
            <a:srgbClr val="EB6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226CBA-F575-4FDB-9DC5-42B2E49C9E36}"/>
              </a:ext>
            </a:extLst>
          </p:cNvPr>
          <p:cNvSpPr/>
          <p:nvPr/>
        </p:nvSpPr>
        <p:spPr>
          <a:xfrm>
            <a:off x="8203282" y="2489874"/>
            <a:ext cx="400646" cy="261610"/>
          </a:xfrm>
          <a:prstGeom prst="rect">
            <a:avLst/>
          </a:prstGeom>
          <a:solidFill>
            <a:srgbClr val="EB6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75F6DB8B-2EA1-4770-B3C4-F41D886FFCD7}"/>
              </a:ext>
            </a:extLst>
          </p:cNvPr>
          <p:cNvSpPr txBox="1"/>
          <p:nvPr/>
        </p:nvSpPr>
        <p:spPr>
          <a:xfrm>
            <a:off x="8579084" y="2506000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X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5DED47A4-ED17-4EAE-B31B-F17CC0CE15A0}"/>
              </a:ext>
            </a:extLst>
          </p:cNvPr>
          <p:cNvSpPr txBox="1"/>
          <p:nvPr/>
        </p:nvSpPr>
        <p:spPr>
          <a:xfrm>
            <a:off x="8206135" y="2743082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48862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6361DF5-706F-4CCF-A6F0-5D6831216C25}"/>
              </a:ext>
            </a:extLst>
          </p:cNvPr>
          <p:cNvSpPr/>
          <p:nvPr/>
        </p:nvSpPr>
        <p:spPr>
          <a:xfrm>
            <a:off x="12374038" y="0"/>
            <a:ext cx="3871964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399" y="202310"/>
            <a:ext cx="1188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VI. CIBLE ET TAILLE DU MARCHÉ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B023B58-A409-47AA-AE1A-54224D028F92}"/>
              </a:ext>
            </a:extLst>
          </p:cNvPr>
          <p:cNvSpPr txBox="1"/>
          <p:nvPr/>
        </p:nvSpPr>
        <p:spPr>
          <a:xfrm>
            <a:off x="12544988" y="1443840"/>
            <a:ext cx="3530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Décrire votre marché et vos bénéficiaires / clients / usagers (B2B / B2C)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profils des utilisateurs / bénéficiaires / clients de votre offre ? (B2C &amp; B2B)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sont leurs caractéristiques (solvabilisation, taille du marché, tendances, prescripteurs, style de vie, géographie, segmentation, etc.)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(B2C)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unités commerciales ou du services visés (B2B)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Étude de marché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2344B7-87E3-4F7F-9E44-862529D5253B}"/>
              </a:ext>
            </a:extLst>
          </p:cNvPr>
          <p:cNvSpPr/>
          <p:nvPr/>
        </p:nvSpPr>
        <p:spPr>
          <a:xfrm>
            <a:off x="806693" y="821723"/>
            <a:ext cx="10578612" cy="521455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Description schématique des différents segments marchés et cibles (</a:t>
            </a:r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Personnas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 et unités commerciales)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3D58908-A2A2-493D-8F1F-7923FCC510F8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1" name="Flèche : pentagone 20">
              <a:extLst>
                <a:ext uri="{FF2B5EF4-FFF2-40B4-BE49-F238E27FC236}">
                  <a16:creationId xmlns:a16="http://schemas.microsoft.com/office/drawing/2014/main" id="{576088A6-D165-469F-9C69-5C40650B1FB9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D6A2008-D709-4B14-A0B5-802233C34B80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07083695-C277-4E05-B730-3285E5AD267A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867BDE5C-A799-4CF2-A67A-ADB29E07D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131E4CAF-2C56-4F4E-9957-5E09CB91E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A53B43E9-A25C-46EA-9125-C75C9194097A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878A7F4-1744-4B7F-B3C3-7078EA0F22F8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321881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B9CB6C4-7B37-48A7-93CA-83AA3F20C663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62925" y="175823"/>
            <a:ext cx="11852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VIII. STRATÉGIE MARKETING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91330E0-0A0C-49E5-A7A0-6D04F7B963B7}"/>
              </a:ext>
            </a:extLst>
          </p:cNvPr>
          <p:cNvSpPr txBox="1"/>
          <p:nvPr/>
        </p:nvSpPr>
        <p:spPr>
          <a:xfrm>
            <a:off x="12544988" y="1905111"/>
            <a:ext cx="3530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que votre stratégie pour toucher les clients / bénéficiaires / usagers est cohérente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votre stratégie marketing ? (canaux d’acquisition, image de marque, communication, valeurs, méthode de vente, etc.)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des différents canaux d’acquisition marketing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4EC07C-2BAC-45DC-86C4-B83F3A080FF0}"/>
              </a:ext>
            </a:extLst>
          </p:cNvPr>
          <p:cNvSpPr/>
          <p:nvPr/>
        </p:nvSpPr>
        <p:spPr>
          <a:xfrm>
            <a:off x="834935" y="768666"/>
            <a:ext cx="10510407" cy="566187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Présentation schématique des canaux d’acquisition (segment visé, partenariats, forces de vente, campagnes, contenus, image de marque, etc.)  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Indicateurs de performance de chaque canal d’acquisition (taux de conversion, fidélisation, taux de rebond, traffic, génération de leads, coûts associés, etc.)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90C26A3-32C9-4CF5-B2EC-91C8135C6EB2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1B263013-E947-4A88-A4F6-6D136CFCDA8C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6965816-787E-42A8-8553-B6F0A401B13F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70478EE4-5596-4EA1-BE88-5C334494FB19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668672C5-2941-4C92-9B2C-22772E63A08C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F242DFBD-0C65-4DDA-834D-B4E15BFDC1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pic>
        <p:nvPicPr>
          <p:cNvPr id="27" name="Image 26">
            <a:extLst>
              <a:ext uri="{FF2B5EF4-FFF2-40B4-BE49-F238E27FC236}">
                <a16:creationId xmlns:a16="http://schemas.microsoft.com/office/drawing/2014/main" id="{3655F196-B3A5-4850-BC7D-AA0CF6C6D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ED2A19AD-C102-4453-8802-DB1B87D04DB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2C845ED-AC85-4EB3-82E7-AFF6621AE062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227859950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0B493C73BE046B974888AFC816859" ma:contentTypeVersion="9" ma:contentTypeDescription="Crée un document." ma:contentTypeScope="" ma:versionID="63d586bd972ba28490b212f80d4cb777">
  <xsd:schema xmlns:xsd="http://www.w3.org/2001/XMLSchema" xmlns:xs="http://www.w3.org/2001/XMLSchema" xmlns:p="http://schemas.microsoft.com/office/2006/metadata/properties" xmlns:ns2="20dcb4ae-c2e5-4024-94de-7a728ce8413a" targetNamespace="http://schemas.microsoft.com/office/2006/metadata/properties" ma:root="true" ma:fieldsID="b1b7df3095dc41be29c29cc543bc6831" ns2:_="">
    <xsd:import namespace="20dcb4ae-c2e5-4024-94de-7a728ce841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cb4ae-c2e5-4024-94de-7a728ce841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B6BEA9-5A8E-4079-8B9A-0A0F9AE7166B}">
  <ds:schemaRefs>
    <ds:schemaRef ds:uri="20dcb4ae-c2e5-4024-94de-7a728ce841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C97BAF8-75DF-4A82-B9BB-6A7AD0369C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12EC1-4A8D-4ACC-B72F-61150E45F66B}">
  <ds:schemaRefs>
    <ds:schemaRef ds:uri="20dcb4ae-c2e5-4024-94de-7a728ce8413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2422</Words>
  <Application>Microsoft Office PowerPoint</Application>
  <PresentationFormat>Grand écran</PresentationFormat>
  <Paragraphs>467</Paragraphs>
  <Slides>20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</vt:lpstr>
      <vt:lpstr>Century Gothic</vt:lpstr>
      <vt:lpstr>Courier New</vt:lpstr>
      <vt:lpstr>Wingdings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Oksana Wotin</cp:lastModifiedBy>
  <cp:revision>1</cp:revision>
  <dcterms:created xsi:type="dcterms:W3CDTF">2020-04-27T07:36:37Z</dcterms:created>
  <dcterms:modified xsi:type="dcterms:W3CDTF">2024-02-27T09:50:01Z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0x0101006F10B493C73BE046B974888AFC816859</vt:lpwstr>
  </property>
</Properties>
</file>