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25"/>
  </p:notesMasterIdLst>
  <p:handoutMasterIdLst>
    <p:handoutMasterId r:id="rId26"/>
  </p:handoutMasterIdLst>
  <p:sldIdLst>
    <p:sldId id="657" r:id="rId5"/>
    <p:sldId id="652" r:id="rId6"/>
    <p:sldId id="630" r:id="rId7"/>
    <p:sldId id="629" r:id="rId8"/>
    <p:sldId id="628" r:id="rId9"/>
    <p:sldId id="639" r:id="rId10"/>
    <p:sldId id="633" r:id="rId11"/>
    <p:sldId id="631" r:id="rId12"/>
    <p:sldId id="635" r:id="rId13"/>
    <p:sldId id="654" r:id="rId14"/>
    <p:sldId id="632" r:id="rId15"/>
    <p:sldId id="634" r:id="rId16"/>
    <p:sldId id="636" r:id="rId17"/>
    <p:sldId id="637" r:id="rId18"/>
    <p:sldId id="638" r:id="rId19"/>
    <p:sldId id="641" r:id="rId20"/>
    <p:sldId id="653" r:id="rId21"/>
    <p:sldId id="656" r:id="rId22"/>
    <p:sldId id="658" r:id="rId23"/>
    <p:sldId id="655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 dossier" id="{D978C386-7365-6142-9162-AD9157414AA6}">
          <p14:sldIdLst>
            <p14:sldId id="657"/>
            <p14:sldId id="652"/>
            <p14:sldId id="630"/>
            <p14:sldId id="629"/>
            <p14:sldId id="628"/>
            <p14:sldId id="639"/>
            <p14:sldId id="633"/>
            <p14:sldId id="631"/>
            <p14:sldId id="635"/>
            <p14:sldId id="654"/>
            <p14:sldId id="632"/>
            <p14:sldId id="634"/>
            <p14:sldId id="636"/>
            <p14:sldId id="637"/>
            <p14:sldId id="638"/>
            <p14:sldId id="641"/>
            <p14:sldId id="653"/>
            <p14:sldId id="656"/>
            <p14:sldId id="658"/>
            <p14:sldId id="65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9982A-0FEE-2E4A-A453-E63811AB093B}" name="Chiara Pellas" initials="CP" userId="Chiara Pellas" providerId="None"/>
  <p188:author id="{2FC54048-D732-E6BE-A4EC-9A7983BA7EDA}" name="Maureen Vagneron (Student at CentraleSupelec)" initials="MV(aC" userId="S::maureen.vagneron@student-cs.fr::310e6a2d-8ef9-47ea-90c5-30b7bd2fa7dc" providerId="AD"/>
  <p188:author id="{13532D71-CAD9-0D06-1960-D2B16EA1A40E}" name="Benoît Saint Paul" initials="BSP" userId="Benoît Saint Paul" providerId="None"/>
  <p188:author id="{D8272C84-011F-16EB-ED48-C9E435EE2C61}" name="Adrien Chopard" initials="AC" userId="Adrien Chopard" providerId="None"/>
  <p188:author id="{05DFAAEC-21AA-CBD8-3427-038B7941D0C4}" name="Titouan Levard" initials="TL" userId="Titouan Levard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touan Levard" initials="TL" lastIdx="1" clrIdx="0">
    <p:extLst>
      <p:ext uri="{19B8F6BF-5375-455C-9EA6-DF929625EA0E}">
        <p15:presenceInfo xmlns:p15="http://schemas.microsoft.com/office/powerpoint/2012/main" userId="Titouan Lev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A5D"/>
    <a:srgbClr val="7F7F7F"/>
    <a:srgbClr val="EB6115"/>
    <a:srgbClr val="D9D9D9"/>
    <a:srgbClr val="5B9BD5"/>
    <a:srgbClr val="27295C"/>
    <a:srgbClr val="EB7638"/>
    <a:srgbClr val="ED7D31"/>
    <a:srgbClr val="F3DCD7"/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3D1F67-D6C9-4334-B412-228B6EDC82AB}" v="1" dt="2025-03-07T11:55:14.069"/>
    <p1510:client id="{8454D119-6F3D-439B-BDDB-6DDDB1339756}" v="1" dt="2025-03-07T13:50:13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0" d="100"/>
          <a:sy n="70" d="100"/>
        </p:scale>
        <p:origin x="394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touan Levard" userId="2ae6c772-7309-4151-8ac2-9922e3ef4ff9" providerId="ADAL" clId="{84CCF512-60C1-4859-8FB9-BF54C20C59F7}"/>
    <pc:docChg chg="undo redo custSel addSld delSld modSld sldOrd modMainMaster">
      <pc:chgData name="Titouan Levard" userId="2ae6c772-7309-4151-8ac2-9922e3ef4ff9" providerId="ADAL" clId="{84CCF512-60C1-4859-8FB9-BF54C20C59F7}" dt="2022-02-17T09:37:38.947" v="4563" actId="20577"/>
      <pc:docMkLst>
        <pc:docMk/>
      </pc:docMkLst>
      <pc:sldChg chg="addSp delSp modSp mod modClrScheme chgLayout">
        <pc:chgData name="Titouan Levard" userId="2ae6c772-7309-4151-8ac2-9922e3ef4ff9" providerId="ADAL" clId="{84CCF512-60C1-4859-8FB9-BF54C20C59F7}" dt="2022-02-16T17:29:53.036" v="4490" actId="1076"/>
        <pc:sldMkLst>
          <pc:docMk/>
          <pc:sldMk cId="3974995683" sldId="628"/>
        </pc:sldMkLst>
      </pc:sldChg>
      <pc:sldChg chg="addSp delSp modSp mod ord modClrScheme chgLayout">
        <pc:chgData name="Titouan Levard" userId="2ae6c772-7309-4151-8ac2-9922e3ef4ff9" providerId="ADAL" clId="{84CCF512-60C1-4859-8FB9-BF54C20C59F7}" dt="2022-02-16T17:43:34.338" v="4548" actId="115"/>
        <pc:sldMkLst>
          <pc:docMk/>
          <pc:sldMk cId="4190187964" sldId="629"/>
        </pc:sldMkLst>
      </pc:sldChg>
      <pc:sldChg chg="addSp delSp modSp mod ord modClrScheme chgLayout">
        <pc:chgData name="Titouan Levard" userId="2ae6c772-7309-4151-8ac2-9922e3ef4ff9" providerId="ADAL" clId="{84CCF512-60C1-4859-8FB9-BF54C20C59F7}" dt="2022-02-17T09:03:23.136" v="4557" actId="108"/>
        <pc:sldMkLst>
          <pc:docMk/>
          <pc:sldMk cId="1809967567" sldId="630"/>
        </pc:sldMkLst>
      </pc:sldChg>
      <pc:sldChg chg="addSp delSp modSp mod">
        <pc:chgData name="Titouan Levard" userId="2ae6c772-7309-4151-8ac2-9922e3ef4ff9" providerId="ADAL" clId="{84CCF512-60C1-4859-8FB9-BF54C20C59F7}" dt="2022-02-16T17:30:30.018" v="4493" actId="1076"/>
        <pc:sldMkLst>
          <pc:docMk/>
          <pc:sldMk cId="3218813566" sldId="631"/>
        </pc:sldMkLst>
      </pc:sldChg>
      <pc:sldChg chg="addSp delSp modSp mod">
        <pc:chgData name="Titouan Levard" userId="2ae6c772-7309-4151-8ac2-9922e3ef4ff9" providerId="ADAL" clId="{84CCF512-60C1-4859-8FB9-BF54C20C59F7}" dt="2022-02-16T17:31:06.650" v="4496" actId="1076"/>
        <pc:sldMkLst>
          <pc:docMk/>
          <pc:sldMk cId="3609135362" sldId="632"/>
        </pc:sldMkLst>
      </pc:sldChg>
      <pc:sldChg chg="addSp delSp modSp mod modClrScheme chgLayout">
        <pc:chgData name="Titouan Levard" userId="2ae6c772-7309-4151-8ac2-9922e3ef4ff9" providerId="ADAL" clId="{84CCF512-60C1-4859-8FB9-BF54C20C59F7}" dt="2022-02-16T17:30:20.546" v="4492" actId="1076"/>
        <pc:sldMkLst>
          <pc:docMk/>
          <pc:sldMk cId="1488622144" sldId="633"/>
        </pc:sldMkLst>
      </pc:sldChg>
      <pc:sldChg chg="addSp delSp modSp mod">
        <pc:chgData name="Titouan Levard" userId="2ae6c772-7309-4151-8ac2-9922e3ef4ff9" providerId="ADAL" clId="{84CCF512-60C1-4859-8FB9-BF54C20C59F7}" dt="2022-02-16T17:38:40.841" v="4547" actId="20577"/>
        <pc:sldMkLst>
          <pc:docMk/>
          <pc:sldMk cId="4226506100" sldId="634"/>
        </pc:sldMkLst>
      </pc:sldChg>
      <pc:sldChg chg="addSp delSp modSp mod">
        <pc:chgData name="Titouan Levard" userId="2ae6c772-7309-4151-8ac2-9922e3ef4ff9" providerId="ADAL" clId="{84CCF512-60C1-4859-8FB9-BF54C20C59F7}" dt="2022-02-17T09:37:38.947" v="4563" actId="20577"/>
        <pc:sldMkLst>
          <pc:docMk/>
          <pc:sldMk cId="2278599501" sldId="635"/>
        </pc:sldMkLst>
      </pc:sldChg>
      <pc:sldChg chg="addSp delSp modSp mod">
        <pc:chgData name="Titouan Levard" userId="2ae6c772-7309-4151-8ac2-9922e3ef4ff9" providerId="ADAL" clId="{84CCF512-60C1-4859-8FB9-BF54C20C59F7}" dt="2022-02-17T08:08:52.693" v="4555" actId="207"/>
        <pc:sldMkLst>
          <pc:docMk/>
          <pc:sldMk cId="2877485122" sldId="636"/>
        </pc:sldMkLst>
      </pc:sldChg>
      <pc:sldChg chg="addSp delSp modSp mod chgLayout">
        <pc:chgData name="Titouan Levard" userId="2ae6c772-7309-4151-8ac2-9922e3ef4ff9" providerId="ADAL" clId="{84CCF512-60C1-4859-8FB9-BF54C20C59F7}" dt="2022-02-16T17:32:50.372" v="4509" actId="1037"/>
        <pc:sldMkLst>
          <pc:docMk/>
          <pc:sldMk cId="1804172981" sldId="637"/>
        </pc:sldMkLst>
      </pc:sldChg>
      <pc:sldChg chg="addSp delSp modSp mod">
        <pc:chgData name="Titouan Levard" userId="2ae6c772-7309-4151-8ac2-9922e3ef4ff9" providerId="ADAL" clId="{84CCF512-60C1-4859-8FB9-BF54C20C59F7}" dt="2022-02-16T17:33:07.176" v="4510" actId="1076"/>
        <pc:sldMkLst>
          <pc:docMk/>
          <pc:sldMk cId="1974153329" sldId="638"/>
        </pc:sldMkLst>
      </pc:sldChg>
      <pc:sldChg chg="addSp delSp modSp mod">
        <pc:chgData name="Titouan Levard" userId="2ae6c772-7309-4151-8ac2-9922e3ef4ff9" providerId="ADAL" clId="{84CCF512-60C1-4859-8FB9-BF54C20C59F7}" dt="2022-02-16T17:30:12.152" v="4491" actId="14100"/>
        <pc:sldMkLst>
          <pc:docMk/>
          <pc:sldMk cId="2644712681" sldId="639"/>
        </pc:sldMkLst>
      </pc:sldChg>
      <pc:sldChg chg="addSp delSp modSp mod">
        <pc:chgData name="Titouan Levard" userId="2ae6c772-7309-4151-8ac2-9922e3ef4ff9" providerId="ADAL" clId="{84CCF512-60C1-4859-8FB9-BF54C20C59F7}" dt="2022-02-16T17:33:31.039" v="4512" actId="1076"/>
        <pc:sldMkLst>
          <pc:docMk/>
          <pc:sldMk cId="3541998443" sldId="641"/>
        </pc:sldMkLst>
      </pc:sldChg>
      <pc:sldChg chg="addSp delSp modSp mod">
        <pc:chgData name="Titouan Levard" userId="2ae6c772-7309-4151-8ac2-9922e3ef4ff9" providerId="ADAL" clId="{84CCF512-60C1-4859-8FB9-BF54C20C59F7}" dt="2022-02-17T09:29:58.838" v="4561" actId="20577"/>
        <pc:sldMkLst>
          <pc:docMk/>
          <pc:sldMk cId="4236416843" sldId="652"/>
        </pc:sldMkLst>
      </pc:sldChg>
      <pc:sldChg chg="delSp modSp mod">
        <pc:chgData name="Titouan Levard" userId="2ae6c772-7309-4151-8ac2-9922e3ef4ff9" providerId="ADAL" clId="{84CCF512-60C1-4859-8FB9-BF54C20C59F7}" dt="2022-02-16T17:33:39.265" v="4513" actId="1076"/>
        <pc:sldMkLst>
          <pc:docMk/>
          <pc:sldMk cId="137349108" sldId="653"/>
        </pc:sldMkLst>
      </pc:sldChg>
      <pc:sldChg chg="addSp delSp modSp mod">
        <pc:chgData name="Titouan Levard" userId="2ae6c772-7309-4151-8ac2-9922e3ef4ff9" providerId="ADAL" clId="{84CCF512-60C1-4859-8FB9-BF54C20C59F7}" dt="2022-02-16T17:44:18.901" v="4549" actId="108"/>
        <pc:sldMkLst>
          <pc:docMk/>
          <pc:sldMk cId="1666687922" sldId="654"/>
        </pc:sldMkLst>
      </pc:sldChg>
      <pc:sldChg chg="addSp delSp modSp mod modClrScheme chgLayout">
        <pc:chgData name="Titouan Levard" userId="2ae6c772-7309-4151-8ac2-9922e3ef4ff9" providerId="ADAL" clId="{84CCF512-60C1-4859-8FB9-BF54C20C59F7}" dt="2022-02-16T16:50:01.284" v="3564" actId="1076"/>
        <pc:sldMkLst>
          <pc:docMk/>
          <pc:sldMk cId="550093101" sldId="655"/>
        </pc:sldMkLst>
      </pc:sldChg>
      <pc:sldChg chg="modSp mod">
        <pc:chgData name="Titouan Levard" userId="2ae6c772-7309-4151-8ac2-9922e3ef4ff9" providerId="ADAL" clId="{84CCF512-60C1-4859-8FB9-BF54C20C59F7}" dt="2022-02-17T09:26:48.275" v="4559" actId="20577"/>
        <pc:sldMkLst>
          <pc:docMk/>
          <pc:sldMk cId="2179561387" sldId="657"/>
        </pc:sldMkLst>
      </pc:sldChg>
      <pc:sldChg chg="addSp delSp modSp add mod">
        <pc:chgData name="Titouan Levard" userId="2ae6c772-7309-4151-8ac2-9922e3ef4ff9" providerId="ADAL" clId="{84CCF512-60C1-4859-8FB9-BF54C20C59F7}" dt="2022-02-16T17:03:07.220" v="3686" actId="478"/>
        <pc:sldMkLst>
          <pc:docMk/>
          <pc:sldMk cId="2720974226" sldId="658"/>
        </pc:sldMkLst>
      </pc:sldChg>
      <pc:sldChg chg="add del">
        <pc:chgData name="Titouan Levard" userId="2ae6c772-7309-4151-8ac2-9922e3ef4ff9" providerId="ADAL" clId="{84CCF512-60C1-4859-8FB9-BF54C20C59F7}" dt="2022-02-16T14:58:54.508" v="661"/>
        <pc:sldMkLst>
          <pc:docMk/>
          <pc:sldMk cId="3533383654" sldId="658"/>
        </pc:sldMkLst>
      </pc:sldChg>
      <pc:sldMasterChg chg="delSp modSp mod modSldLayout">
        <pc:chgData name="Titouan Levard" userId="2ae6c772-7309-4151-8ac2-9922e3ef4ff9" providerId="ADAL" clId="{84CCF512-60C1-4859-8FB9-BF54C20C59F7}" dt="2022-02-16T16:45:54.581" v="3476" actId="21"/>
        <pc:sldMasterMkLst>
          <pc:docMk/>
          <pc:sldMasterMk cId="1595530869" sldId="2147483662"/>
        </pc:sldMasterMkLst>
        <pc:sldLayoutChg chg="addSp modSp mod">
          <pc:chgData name="Titouan Levard" userId="2ae6c772-7309-4151-8ac2-9922e3ef4ff9" providerId="ADAL" clId="{84CCF512-60C1-4859-8FB9-BF54C20C59F7}" dt="2022-02-16T15:56:32.354" v="2659" actId="2085"/>
          <pc:sldLayoutMkLst>
            <pc:docMk/>
            <pc:sldMasterMk cId="1595530869" sldId="2147483662"/>
            <pc:sldLayoutMk cId="2716400555" sldId="2147483677"/>
          </pc:sldLayoutMkLst>
        </pc:sldLayoutChg>
      </pc:sldMasterChg>
    </pc:docChg>
  </pc:docChgLst>
  <pc:docChgLst>
    <pc:chgData name="Imen Khalifa" userId="1bbb6209-a759-439d-bb2f-8ee4fb879894" providerId="ADAL" clId="{C4CDEFF3-D2C9-4E18-965D-3EC541B83954}"/>
    <pc:docChg chg="custSel modSld">
      <pc:chgData name="Imen Khalifa" userId="1bbb6209-a759-439d-bb2f-8ee4fb879894" providerId="ADAL" clId="{C4CDEFF3-D2C9-4E18-965D-3EC541B83954}" dt="2023-02-16T15:35:00.410" v="13" actId="1076"/>
      <pc:docMkLst>
        <pc:docMk/>
      </pc:docMkLst>
    </pc:docChg>
  </pc:docChgLst>
  <pc:docChgLst>
    <pc:chgData name="Aurélie Ceglia" userId="406d1d9e-ce33-4628-bb10-59616d19c135" providerId="ADAL" clId="{57656DA3-CAE2-4156-9741-F865D0EAB1CC}"/>
    <pc:docChg chg="custSel modSld">
      <pc:chgData name="Aurélie Ceglia" userId="406d1d9e-ce33-4628-bb10-59616d19c135" providerId="ADAL" clId="{57656DA3-CAE2-4156-9741-F865D0EAB1CC}" dt="2024-02-23T15:01:18.397" v="51" actId="14100"/>
      <pc:docMkLst>
        <pc:docMk/>
      </pc:docMkLst>
    </pc:docChg>
  </pc:docChgLst>
  <pc:docChgLst>
    <pc:chgData name="Aurélie Ceglia" userId="406d1d9e-ce33-4628-bb10-59616d19c135" providerId="ADAL" clId="{4F9F1A30-1EAB-4DAB-A03C-A60B1489F042}"/>
    <pc:docChg chg="undo custSel addSld delSld modSld sldOrd modMainMaster modSection">
      <pc:chgData name="Aurélie Ceglia" userId="406d1d9e-ce33-4628-bb10-59616d19c135" providerId="ADAL" clId="{4F9F1A30-1EAB-4DAB-A03C-A60B1489F042}" dt="2022-02-17T10:14:06.815" v="1085" actId="1076"/>
      <pc:docMkLst>
        <pc:docMk/>
      </pc:docMkLst>
      <pc:sldChg chg="del">
        <pc:chgData name="Aurélie Ceglia" userId="406d1d9e-ce33-4628-bb10-59616d19c135" providerId="ADAL" clId="{4F9F1A30-1EAB-4DAB-A03C-A60B1489F042}" dt="2022-02-17T10:10:36.482" v="1037" actId="47"/>
        <pc:sldMkLst>
          <pc:docMk/>
          <pc:sldMk cId="982059413" sldId="301"/>
        </pc:sldMkLst>
      </pc:sldChg>
      <pc:sldChg chg="addSp delSp modSp mod">
        <pc:chgData name="Aurélie Ceglia" userId="406d1d9e-ce33-4628-bb10-59616d19c135" providerId="ADAL" clId="{4F9F1A30-1EAB-4DAB-A03C-A60B1489F042}" dt="2022-02-17T09:03:59.803" v="763" actId="108"/>
        <pc:sldMkLst>
          <pc:docMk/>
          <pc:sldMk cId="3974995683" sldId="628"/>
        </pc:sldMkLst>
      </pc:sldChg>
      <pc:sldChg chg="addSp delSp modSp mod">
        <pc:chgData name="Aurélie Ceglia" userId="406d1d9e-ce33-4628-bb10-59616d19c135" providerId="ADAL" clId="{4F9F1A30-1EAB-4DAB-A03C-A60B1489F042}" dt="2022-02-17T09:03:49.315" v="762" actId="108"/>
        <pc:sldMkLst>
          <pc:docMk/>
          <pc:sldMk cId="4190187964" sldId="629"/>
        </pc:sldMkLst>
      </pc:sldChg>
      <pc:sldChg chg="addSp delSp modSp mod">
        <pc:chgData name="Aurélie Ceglia" userId="406d1d9e-ce33-4628-bb10-59616d19c135" providerId="ADAL" clId="{4F9F1A30-1EAB-4DAB-A03C-A60B1489F042}" dt="2022-02-17T09:03:30.224" v="759" actId="108"/>
        <pc:sldMkLst>
          <pc:docMk/>
          <pc:sldMk cId="1809967567" sldId="630"/>
        </pc:sldMkLst>
      </pc:sldChg>
      <pc:sldChg chg="addSp delSp modSp add del mod">
        <pc:chgData name="Aurélie Ceglia" userId="406d1d9e-ce33-4628-bb10-59616d19c135" providerId="ADAL" clId="{4F9F1A30-1EAB-4DAB-A03C-A60B1489F042}" dt="2022-02-15T20:37:57.462" v="548" actId="1076"/>
        <pc:sldMkLst>
          <pc:docMk/>
          <pc:sldMk cId="3218813566" sldId="631"/>
        </pc:sldMkLst>
      </pc:sldChg>
      <pc:sldChg chg="addSp delSp modSp mod">
        <pc:chgData name="Aurélie Ceglia" userId="406d1d9e-ce33-4628-bb10-59616d19c135" providerId="ADAL" clId="{4F9F1A30-1EAB-4DAB-A03C-A60B1489F042}" dt="2022-02-16T18:07:50.232" v="744" actId="108"/>
        <pc:sldMkLst>
          <pc:docMk/>
          <pc:sldMk cId="3609135362" sldId="632"/>
        </pc:sldMkLst>
      </pc:sldChg>
      <pc:sldChg chg="addSp delSp modSp mod">
        <pc:chgData name="Aurélie Ceglia" userId="406d1d9e-ce33-4628-bb10-59616d19c135" providerId="ADAL" clId="{4F9F1A30-1EAB-4DAB-A03C-A60B1489F042}" dt="2022-02-16T18:07:37.318" v="742" actId="108"/>
        <pc:sldMkLst>
          <pc:docMk/>
          <pc:sldMk cId="1488622144" sldId="633"/>
        </pc:sldMkLst>
      </pc:sldChg>
      <pc:sldChg chg="addSp delSp modSp mod">
        <pc:chgData name="Aurélie Ceglia" userId="406d1d9e-ce33-4628-bb10-59616d19c135" providerId="ADAL" clId="{4F9F1A30-1EAB-4DAB-A03C-A60B1489F042}" dt="2022-02-15T20:39:11.431" v="561" actId="1076"/>
        <pc:sldMkLst>
          <pc:docMk/>
          <pc:sldMk cId="4226506100" sldId="634"/>
        </pc:sldMkLst>
      </pc:sldChg>
      <pc:sldChg chg="addSp delSp modSp mod">
        <pc:chgData name="Aurélie Ceglia" userId="406d1d9e-ce33-4628-bb10-59616d19c135" providerId="ADAL" clId="{4F9F1A30-1EAB-4DAB-A03C-A60B1489F042}" dt="2022-02-15T20:36:26.777" v="533" actId="478"/>
        <pc:sldMkLst>
          <pc:docMk/>
          <pc:sldMk cId="2278599501" sldId="635"/>
        </pc:sldMkLst>
      </pc:sldChg>
      <pc:sldChg chg="addSp delSp modSp mod setBg">
        <pc:chgData name="Aurélie Ceglia" userId="406d1d9e-ce33-4628-bb10-59616d19c135" providerId="ADAL" clId="{4F9F1A30-1EAB-4DAB-A03C-A60B1489F042}" dt="2022-02-17T09:04:42.698" v="767" actId="108"/>
        <pc:sldMkLst>
          <pc:docMk/>
          <pc:sldMk cId="2877485122" sldId="636"/>
        </pc:sldMkLst>
      </pc:sldChg>
      <pc:sldChg chg="addSp delSp modSp mod">
        <pc:chgData name="Aurélie Ceglia" userId="406d1d9e-ce33-4628-bb10-59616d19c135" providerId="ADAL" clId="{4F9F1A30-1EAB-4DAB-A03C-A60B1489F042}" dt="2022-02-16T18:08:11.466" v="747" actId="108"/>
        <pc:sldMkLst>
          <pc:docMk/>
          <pc:sldMk cId="1804172981" sldId="637"/>
        </pc:sldMkLst>
      </pc:sldChg>
      <pc:sldChg chg="addSp delSp modSp mod">
        <pc:chgData name="Aurélie Ceglia" userId="406d1d9e-ce33-4628-bb10-59616d19c135" providerId="ADAL" clId="{4F9F1A30-1EAB-4DAB-A03C-A60B1489F042}" dt="2022-02-17T09:04:48.928" v="768" actId="108"/>
        <pc:sldMkLst>
          <pc:docMk/>
          <pc:sldMk cId="1974153329" sldId="638"/>
        </pc:sldMkLst>
      </pc:sldChg>
      <pc:sldChg chg="addSp delSp modSp mod">
        <pc:chgData name="Aurélie Ceglia" userId="406d1d9e-ce33-4628-bb10-59616d19c135" providerId="ADAL" clId="{4F9F1A30-1EAB-4DAB-A03C-A60B1489F042}" dt="2022-02-15T20:36:57.895" v="536" actId="14100"/>
        <pc:sldMkLst>
          <pc:docMk/>
          <pc:sldMk cId="2644712681" sldId="639"/>
        </pc:sldMkLst>
      </pc:sldChg>
      <pc:sldChg chg="addSp delSp modSp mod">
        <pc:chgData name="Aurélie Ceglia" userId="406d1d9e-ce33-4628-bb10-59616d19c135" providerId="ADAL" clId="{4F9F1A30-1EAB-4DAB-A03C-A60B1489F042}" dt="2022-02-17T09:05:07.255" v="769" actId="108"/>
        <pc:sldMkLst>
          <pc:docMk/>
          <pc:sldMk cId="3541998443" sldId="641"/>
        </pc:sldMkLst>
      </pc:sldChg>
      <pc:sldChg chg="addSp delSp modSp mod">
        <pc:chgData name="Aurélie Ceglia" userId="406d1d9e-ce33-4628-bb10-59616d19c135" providerId="ADAL" clId="{4F9F1A30-1EAB-4DAB-A03C-A60B1489F042}" dt="2022-02-15T20:33:38.945" v="485" actId="14100"/>
        <pc:sldMkLst>
          <pc:docMk/>
          <pc:sldMk cId="4236416843" sldId="652"/>
        </pc:sldMkLst>
      </pc:sldChg>
      <pc:sldChg chg="addSp delSp modSp mod">
        <pc:chgData name="Aurélie Ceglia" userId="406d1d9e-ce33-4628-bb10-59616d19c135" providerId="ADAL" clId="{4F9F1A30-1EAB-4DAB-A03C-A60B1489F042}" dt="2022-02-16T18:09:02.076" v="758" actId="108"/>
        <pc:sldMkLst>
          <pc:docMk/>
          <pc:sldMk cId="137349108" sldId="653"/>
        </pc:sldMkLst>
      </pc:sldChg>
      <pc:sldChg chg="addSp delSp modSp mod">
        <pc:chgData name="Aurélie Ceglia" userId="406d1d9e-ce33-4628-bb10-59616d19c135" providerId="ADAL" clId="{4F9F1A30-1EAB-4DAB-A03C-A60B1489F042}" dt="2022-02-15T20:35:18.465" v="510" actId="122"/>
        <pc:sldMkLst>
          <pc:docMk/>
          <pc:sldMk cId="1666687922" sldId="654"/>
        </pc:sldMkLst>
      </pc:sldChg>
      <pc:sldChg chg="modSp mod">
        <pc:chgData name="Aurélie Ceglia" userId="406d1d9e-ce33-4628-bb10-59616d19c135" providerId="ADAL" clId="{4F9F1A30-1EAB-4DAB-A03C-A60B1489F042}" dt="2022-02-17T09:33:55.009" v="955" actId="207"/>
        <pc:sldMkLst>
          <pc:docMk/>
          <pc:sldMk cId="550093101" sldId="655"/>
        </pc:sldMkLst>
      </pc:sldChg>
      <pc:sldChg chg="addSp delSp modSp mod">
        <pc:chgData name="Aurélie Ceglia" userId="406d1d9e-ce33-4628-bb10-59616d19c135" providerId="ADAL" clId="{4F9F1A30-1EAB-4DAB-A03C-A60B1489F042}" dt="2022-02-17T09:45:53.922" v="1022" actId="1076"/>
        <pc:sldMkLst>
          <pc:docMk/>
          <pc:sldMk cId="2179561387" sldId="657"/>
        </pc:sldMkLst>
      </pc:sldChg>
      <pc:sldChg chg="addSp modSp new mod ord">
        <pc:chgData name="Aurélie Ceglia" userId="406d1d9e-ce33-4628-bb10-59616d19c135" providerId="ADAL" clId="{4F9F1A30-1EAB-4DAB-A03C-A60B1489F042}" dt="2022-02-17T10:14:06.815" v="1085" actId="1076"/>
        <pc:sldMkLst>
          <pc:docMk/>
          <pc:sldMk cId="1505722931" sldId="658"/>
        </pc:sldMkLst>
      </pc:sldChg>
      <pc:sldChg chg="modSp del mod">
        <pc:chgData name="Aurélie Ceglia" userId="406d1d9e-ce33-4628-bb10-59616d19c135" providerId="ADAL" clId="{4F9F1A30-1EAB-4DAB-A03C-A60B1489F042}" dt="2022-02-17T09:52:56.077" v="1026" actId="47"/>
        <pc:sldMkLst>
          <pc:docMk/>
          <pc:sldMk cId="2720974226" sldId="658"/>
        </pc:sldMkLst>
      </pc:sldChg>
      <pc:sldMasterChg chg="addSp modSp mod delSldLayout modSldLayout">
        <pc:chgData name="Aurélie Ceglia" userId="406d1d9e-ce33-4628-bb10-59616d19c135" providerId="ADAL" clId="{4F9F1A30-1EAB-4DAB-A03C-A60B1489F042}" dt="2022-02-17T10:10:36.482" v="1037" actId="47"/>
        <pc:sldMasterMkLst>
          <pc:docMk/>
          <pc:sldMasterMk cId="1595530869" sldId="2147483662"/>
        </pc:sldMasterMkLst>
        <pc:sldLayoutChg chg="delSp mod">
          <pc:chgData name="Aurélie Ceglia" userId="406d1d9e-ce33-4628-bb10-59616d19c135" providerId="ADAL" clId="{4F9F1A30-1EAB-4DAB-A03C-A60B1489F042}" dt="2022-02-17T09:46:43.488" v="1023" actId="478"/>
          <pc:sldLayoutMkLst>
            <pc:docMk/>
            <pc:sldMasterMk cId="1595530869" sldId="2147483662"/>
            <pc:sldLayoutMk cId="471895014" sldId="2147483663"/>
          </pc:sldLayoutMkLst>
        </pc:sldLayoutChg>
        <pc:sldLayoutChg chg="del">
          <pc:chgData name="Aurélie Ceglia" userId="406d1d9e-ce33-4628-bb10-59616d19c135" providerId="ADAL" clId="{4F9F1A30-1EAB-4DAB-A03C-A60B1489F042}" dt="2022-02-17T10:10:36.482" v="1037" actId="47"/>
          <pc:sldLayoutMkLst>
            <pc:docMk/>
            <pc:sldMasterMk cId="1595530869" sldId="2147483662"/>
            <pc:sldLayoutMk cId="1981536910" sldId="2147483678"/>
          </pc:sldLayoutMkLst>
        </pc:sldLayoutChg>
      </pc:sldMasterChg>
    </pc:docChg>
  </pc:docChgLst>
  <pc:docChgLst>
    <pc:chgData name="Marion Canard" userId="06ff039a-c8bc-4684-8f41-66d76def02bc" providerId="ADAL" clId="{032E5BBD-8FAE-486B-81A9-F47AD7335EDF}"/>
    <pc:docChg chg="custSel modSld">
      <pc:chgData name="Marion Canard" userId="06ff039a-c8bc-4684-8f41-66d76def02bc" providerId="ADAL" clId="{032E5BBD-8FAE-486B-81A9-F47AD7335EDF}" dt="2023-02-20T09:33:43.431" v="17" actId="1076"/>
      <pc:docMkLst>
        <pc:docMk/>
      </pc:docMkLst>
      <pc:sldChg chg="modSp mod">
        <pc:chgData name="Marion Canard" userId="06ff039a-c8bc-4684-8f41-66d76def02bc" providerId="ADAL" clId="{032E5BBD-8FAE-486B-81A9-F47AD7335EDF}" dt="2023-02-20T09:33:43.431" v="17" actId="1076"/>
        <pc:sldMkLst>
          <pc:docMk/>
          <pc:sldMk cId="733086725" sldId="656"/>
        </pc:sldMkLst>
      </pc:sldChg>
      <pc:sldChg chg="addSp delSp modSp mod">
        <pc:chgData name="Marion Canard" userId="06ff039a-c8bc-4684-8f41-66d76def02bc" providerId="ADAL" clId="{032E5BBD-8FAE-486B-81A9-F47AD7335EDF}" dt="2023-02-17T12:03:45.709" v="15" actId="1076"/>
        <pc:sldMkLst>
          <pc:docMk/>
          <pc:sldMk cId="2179561387" sldId="657"/>
        </pc:sldMkLst>
      </pc:sldChg>
    </pc:docChg>
  </pc:docChgLst>
  <pc:docChgLst>
    <pc:chgData name="Marion Canard" userId="06ff039a-c8bc-4684-8f41-66d76def02bc" providerId="ADAL" clId="{3EB75276-5CCC-41F8-822E-29F462C8AE12}"/>
    <pc:docChg chg="undo custSel addSld modSld modMainMaster">
      <pc:chgData name="Marion Canard" userId="06ff039a-c8bc-4684-8f41-66d76def02bc" providerId="ADAL" clId="{3EB75276-5CCC-41F8-822E-29F462C8AE12}" dt="2022-02-17T10:10:23.457" v="204"/>
      <pc:docMkLst>
        <pc:docMk/>
      </pc:docMkLst>
      <pc:sldChg chg="add">
        <pc:chgData name="Marion Canard" userId="06ff039a-c8bc-4684-8f41-66d76def02bc" providerId="ADAL" clId="{3EB75276-5CCC-41F8-822E-29F462C8AE12}" dt="2022-02-17T10:10:23.457" v="204"/>
        <pc:sldMkLst>
          <pc:docMk/>
          <pc:sldMk cId="982059413" sldId="301"/>
        </pc:sldMkLst>
      </pc:sldChg>
      <pc:sldChg chg="modSp mod">
        <pc:chgData name="Marion Canard" userId="06ff039a-c8bc-4684-8f41-66d76def02bc" providerId="ADAL" clId="{3EB75276-5CCC-41F8-822E-29F462C8AE12}" dt="2022-02-16T11:00:18.087" v="24" actId="20577"/>
        <pc:sldMkLst>
          <pc:docMk/>
          <pc:sldMk cId="3974995683" sldId="628"/>
        </pc:sldMkLst>
      </pc:sldChg>
      <pc:sldChg chg="modSp mod">
        <pc:chgData name="Marion Canard" userId="06ff039a-c8bc-4684-8f41-66d76def02bc" providerId="ADAL" clId="{3EB75276-5CCC-41F8-822E-29F462C8AE12}" dt="2022-02-16T10:44:34.518" v="15" actId="1038"/>
        <pc:sldMkLst>
          <pc:docMk/>
          <pc:sldMk cId="4190187964" sldId="629"/>
        </pc:sldMkLst>
      </pc:sldChg>
      <pc:sldChg chg="modSp mod">
        <pc:chgData name="Marion Canard" userId="06ff039a-c8bc-4684-8f41-66d76def02bc" providerId="ADAL" clId="{3EB75276-5CCC-41F8-822E-29F462C8AE12}" dt="2022-02-16T11:05:53.644" v="33" actId="20577"/>
        <pc:sldMkLst>
          <pc:docMk/>
          <pc:sldMk cId="3609135362" sldId="632"/>
        </pc:sldMkLst>
      </pc:sldChg>
      <pc:sldChg chg="modSp mod">
        <pc:chgData name="Marion Canard" userId="06ff039a-c8bc-4684-8f41-66d76def02bc" providerId="ADAL" clId="{3EB75276-5CCC-41F8-822E-29F462C8AE12}" dt="2022-02-16T10:54:41.742" v="18" actId="1038"/>
        <pc:sldMkLst>
          <pc:docMk/>
          <pc:sldMk cId="1488622144" sldId="633"/>
        </pc:sldMkLst>
      </pc:sldChg>
      <pc:sldChg chg="modSp mod">
        <pc:chgData name="Marion Canard" userId="06ff039a-c8bc-4684-8f41-66d76def02bc" providerId="ADAL" clId="{3EB75276-5CCC-41F8-822E-29F462C8AE12}" dt="2022-02-16T10:54:09.309" v="16" actId="1076"/>
        <pc:sldMkLst>
          <pc:docMk/>
          <pc:sldMk cId="2644712681" sldId="639"/>
        </pc:sldMkLst>
      </pc:sldChg>
      <pc:sldChg chg="modSp mod">
        <pc:chgData name="Marion Canard" userId="06ff039a-c8bc-4684-8f41-66d76def02bc" providerId="ADAL" clId="{3EB75276-5CCC-41F8-822E-29F462C8AE12}" dt="2022-02-16T10:57:24.576" v="23" actId="20577"/>
        <pc:sldMkLst>
          <pc:docMk/>
          <pc:sldMk cId="3541998443" sldId="641"/>
        </pc:sldMkLst>
      </pc:sldChg>
      <pc:sldChg chg="modSp mod">
        <pc:chgData name="Marion Canard" userId="06ff039a-c8bc-4684-8f41-66d76def02bc" providerId="ADAL" clId="{3EB75276-5CCC-41F8-822E-29F462C8AE12}" dt="2022-02-17T09:29:36.948" v="70" actId="20577"/>
        <pc:sldMkLst>
          <pc:docMk/>
          <pc:sldMk cId="4236416843" sldId="652"/>
        </pc:sldMkLst>
      </pc:sldChg>
      <pc:sldChg chg="modSp mod">
        <pc:chgData name="Marion Canard" userId="06ff039a-c8bc-4684-8f41-66d76def02bc" providerId="ADAL" clId="{3EB75276-5CCC-41F8-822E-29F462C8AE12}" dt="2022-02-16T11:05:04.439" v="32" actId="20577"/>
        <pc:sldMkLst>
          <pc:docMk/>
          <pc:sldMk cId="1666687922" sldId="654"/>
        </pc:sldMkLst>
      </pc:sldChg>
      <pc:sldChg chg="addSp delSp modSp mod">
        <pc:chgData name="Marion Canard" userId="06ff039a-c8bc-4684-8f41-66d76def02bc" providerId="ADAL" clId="{3EB75276-5CCC-41F8-822E-29F462C8AE12}" dt="2022-02-17T10:09:59.075" v="203" actId="113"/>
        <pc:sldMkLst>
          <pc:docMk/>
          <pc:sldMk cId="733086725" sldId="656"/>
        </pc:sldMkLst>
      </pc:sldChg>
      <pc:sldChg chg="addSp modSp mod">
        <pc:chgData name="Marion Canard" userId="06ff039a-c8bc-4684-8f41-66d76def02bc" providerId="ADAL" clId="{3EB75276-5CCC-41F8-822E-29F462C8AE12}" dt="2022-02-17T09:53:10.379" v="201" actId="1036"/>
        <pc:sldMkLst>
          <pc:docMk/>
          <pc:sldMk cId="2179561387" sldId="657"/>
        </pc:sldMkLst>
      </pc:sldChg>
      <pc:sldMasterChg chg="modSldLayout">
        <pc:chgData name="Marion Canard" userId="06ff039a-c8bc-4684-8f41-66d76def02bc" providerId="ADAL" clId="{3EB75276-5CCC-41F8-822E-29F462C8AE12}" dt="2022-02-17T09:37:51.646" v="86" actId="1076"/>
        <pc:sldMasterMkLst>
          <pc:docMk/>
          <pc:sldMasterMk cId="1595530869" sldId="2147483662"/>
        </pc:sldMasterMkLst>
        <pc:sldLayoutChg chg="addSp modSp mod">
          <pc:chgData name="Marion Canard" userId="06ff039a-c8bc-4684-8f41-66d76def02bc" providerId="ADAL" clId="{3EB75276-5CCC-41F8-822E-29F462C8AE12}" dt="2022-02-17T09:37:51.646" v="86" actId="1076"/>
          <pc:sldLayoutMkLst>
            <pc:docMk/>
            <pc:sldMasterMk cId="1595530869" sldId="2147483662"/>
            <pc:sldLayoutMk cId="471895014" sldId="2147483663"/>
          </pc:sldLayoutMkLst>
        </pc:sldLayoutChg>
      </pc:sldMasterChg>
    </pc:docChg>
  </pc:docChgLst>
  <pc:docChgLst>
    <pc:chgData name="Oksana Wotin" userId="a6ac0665-ea6f-490f-a501-877e717bc981" providerId="ADAL" clId="{A857E87D-AB21-4B97-84DC-5B026898A47B}"/>
    <pc:docChg chg="undo custSel modSld">
      <pc:chgData name="Oksana Wotin" userId="a6ac0665-ea6f-490f-a501-877e717bc981" providerId="ADAL" clId="{A857E87D-AB21-4B97-84DC-5B026898A47B}" dt="2024-02-27T09:49:54.915" v="25" actId="1076"/>
      <pc:docMkLst>
        <pc:docMk/>
      </pc:docMkLst>
      <pc:sldChg chg="modSp mod">
        <pc:chgData name="Oksana Wotin" userId="a6ac0665-ea6f-490f-a501-877e717bc981" providerId="ADAL" clId="{A857E87D-AB21-4B97-84DC-5B026898A47B}" dt="2024-02-27T09:49:54.915" v="25" actId="1076"/>
        <pc:sldMkLst>
          <pc:docMk/>
          <pc:sldMk cId="2179561387" sldId="657"/>
        </pc:sldMkLst>
      </pc:sldChg>
    </pc:docChg>
  </pc:docChgLst>
  <pc:docChgLst>
    <pc:chgData name="Marion Canard" userId="06ff039a-c8bc-4684-8f41-66d76def02bc" providerId="ADAL" clId="{15EFA64B-E16A-4804-842E-A892C43FF127}"/>
    <pc:docChg chg="undo custSel modSld modMainMaster">
      <pc:chgData name="Marion Canard" userId="06ff039a-c8bc-4684-8f41-66d76def02bc" providerId="ADAL" clId="{15EFA64B-E16A-4804-842E-A892C43FF127}" dt="2024-02-19T14:29:28.725" v="78" actId="1076"/>
      <pc:docMkLst>
        <pc:docMk/>
      </pc:docMkLst>
      <pc:sldChg chg="modSp mod">
        <pc:chgData name="Marion Canard" userId="06ff039a-c8bc-4684-8f41-66d76def02bc" providerId="ADAL" clId="{15EFA64B-E16A-4804-842E-A892C43FF127}" dt="2024-02-19T14:27:42.853" v="69" actId="1076"/>
        <pc:sldMkLst>
          <pc:docMk/>
          <pc:sldMk cId="550093101" sldId="655"/>
        </pc:sldMkLst>
      </pc:sldChg>
      <pc:sldChg chg="addSp delSp modSp mod">
        <pc:chgData name="Marion Canard" userId="06ff039a-c8bc-4684-8f41-66d76def02bc" providerId="ADAL" clId="{15EFA64B-E16A-4804-842E-A892C43FF127}" dt="2024-02-16T11:04:02.910" v="58" actId="1076"/>
        <pc:sldMkLst>
          <pc:docMk/>
          <pc:sldMk cId="733086725" sldId="656"/>
        </pc:sldMkLst>
      </pc:sldChg>
      <pc:sldChg chg="addSp delSp modSp mod">
        <pc:chgData name="Marion Canard" userId="06ff039a-c8bc-4684-8f41-66d76def02bc" providerId="ADAL" clId="{15EFA64B-E16A-4804-842E-A892C43FF127}" dt="2024-02-19T14:29:28.725" v="78" actId="1076"/>
        <pc:sldMkLst>
          <pc:docMk/>
          <pc:sldMk cId="2179561387" sldId="657"/>
        </pc:sldMkLst>
      </pc:sldChg>
      <pc:sldMasterChg chg="addSp delSp modSp mod modSldLayout">
        <pc:chgData name="Marion Canard" userId="06ff039a-c8bc-4684-8f41-66d76def02bc" providerId="ADAL" clId="{15EFA64B-E16A-4804-842E-A892C43FF127}" dt="2024-02-16T11:01:50.096" v="43" actId="1076"/>
        <pc:sldMasterMkLst>
          <pc:docMk/>
          <pc:sldMasterMk cId="1595530869" sldId="2147483662"/>
        </pc:sldMasterMkLst>
        <pc:sldLayoutChg chg="addSp delSp modSp mod">
          <pc:chgData name="Marion Canard" userId="06ff039a-c8bc-4684-8f41-66d76def02bc" providerId="ADAL" clId="{15EFA64B-E16A-4804-842E-A892C43FF127}" dt="2024-02-16T11:01:34.729" v="37" actId="1076"/>
          <pc:sldLayoutMkLst>
            <pc:docMk/>
            <pc:sldMasterMk cId="1595530869" sldId="2147483662"/>
            <pc:sldLayoutMk cId="3749189188" sldId="2147483675"/>
          </pc:sldLayoutMkLst>
        </pc:sldLayoutChg>
      </pc:sldMasterChg>
    </pc:docChg>
  </pc:docChgLst>
  <pc:docChgLst>
    <pc:chgData name="Marion Canard" userId="06ff039a-c8bc-4684-8f41-66d76def02bc" providerId="ADAL" clId="{8454D119-6F3D-439B-BDDB-6DDDB1339756}"/>
    <pc:docChg chg="undo custSel modSld">
      <pc:chgData name="Marion Canard" userId="06ff039a-c8bc-4684-8f41-66d76def02bc" providerId="ADAL" clId="{8454D119-6F3D-439B-BDDB-6DDDB1339756}" dt="2025-03-07T14:33:30.206" v="78" actId="13926"/>
      <pc:docMkLst>
        <pc:docMk/>
      </pc:docMkLst>
      <pc:sldChg chg="modSp mod">
        <pc:chgData name="Marion Canard" userId="06ff039a-c8bc-4684-8f41-66d76def02bc" providerId="ADAL" clId="{8454D119-6F3D-439B-BDDB-6DDDB1339756}" dt="2025-03-07T14:33:30.206" v="78" actId="13926"/>
        <pc:sldMkLst>
          <pc:docMk/>
          <pc:sldMk cId="1804172981" sldId="637"/>
        </pc:sldMkLst>
        <pc:spChg chg="mod">
          <ac:chgData name="Marion Canard" userId="06ff039a-c8bc-4684-8f41-66d76def02bc" providerId="ADAL" clId="{8454D119-6F3D-439B-BDDB-6DDDB1339756}" dt="2025-03-07T14:33:30.206" v="78" actId="13926"/>
          <ac:spMkLst>
            <pc:docMk/>
            <pc:sldMk cId="1804172981" sldId="637"/>
            <ac:spMk id="19" creationId="{F453D7C9-86AE-4B9A-A708-80BD1760A9B8}"/>
          </ac:spMkLst>
        </pc:spChg>
      </pc:sldChg>
      <pc:sldChg chg="modSp mod">
        <pc:chgData name="Marion Canard" userId="06ff039a-c8bc-4684-8f41-66d76def02bc" providerId="ADAL" clId="{8454D119-6F3D-439B-BDDB-6DDDB1339756}" dt="2025-03-07T13:49:41.611" v="1" actId="1076"/>
        <pc:sldMkLst>
          <pc:docMk/>
          <pc:sldMk cId="733086725" sldId="656"/>
        </pc:sldMkLst>
        <pc:spChg chg="mod">
          <ac:chgData name="Marion Canard" userId="06ff039a-c8bc-4684-8f41-66d76def02bc" providerId="ADAL" clId="{8454D119-6F3D-439B-BDDB-6DDDB1339756}" dt="2025-03-07T13:49:41.611" v="1" actId="1076"/>
          <ac:spMkLst>
            <pc:docMk/>
            <pc:sldMk cId="733086725" sldId="656"/>
            <ac:spMk id="3" creationId="{0D0C1A00-A13A-4854-835A-FC1E9C98B484}"/>
          </ac:spMkLst>
        </pc:spChg>
      </pc:sldChg>
    </pc:docChg>
  </pc:docChgLst>
  <pc:docChgLst>
    <pc:chgData name="Aurélie Ceglia" userId="406d1d9e-ce33-4628-bb10-59616d19c135" providerId="ADAL" clId="{8BB9EFE1-570D-4864-978B-D0C378B97321}"/>
    <pc:docChg chg="modSld">
      <pc:chgData name="Aurélie Ceglia" userId="406d1d9e-ce33-4628-bb10-59616d19c135" providerId="ADAL" clId="{8BB9EFE1-570D-4864-978B-D0C378B97321}" dt="2025-02-14T08:06:17.066" v="0" actId="20577"/>
      <pc:docMkLst>
        <pc:docMk/>
      </pc:docMkLst>
      <pc:sldChg chg="modSp mod">
        <pc:chgData name="Aurélie Ceglia" userId="406d1d9e-ce33-4628-bb10-59616d19c135" providerId="ADAL" clId="{8BB9EFE1-570D-4864-978B-D0C378B97321}" dt="2025-02-14T08:06:17.066" v="0" actId="20577"/>
        <pc:sldMkLst>
          <pc:docMk/>
          <pc:sldMk cId="1974153329" sldId="638"/>
        </pc:sldMkLst>
        <pc:spChg chg="mod">
          <ac:chgData name="Aurélie Ceglia" userId="406d1d9e-ce33-4628-bb10-59616d19c135" providerId="ADAL" clId="{8BB9EFE1-570D-4864-978B-D0C378B97321}" dt="2025-02-14T08:06:17.066" v="0" actId="20577"/>
          <ac:spMkLst>
            <pc:docMk/>
            <pc:sldMk cId="1974153329" sldId="638"/>
            <ac:spMk id="9" creationId="{6530F3F1-33B2-423E-B441-DF94631D9038}"/>
          </ac:spMkLst>
        </pc:spChg>
      </pc:sldChg>
    </pc:docChg>
  </pc:docChgLst>
  <pc:docChgLst>
    <pc:chgData name="Imen Khalifa" userId="1bbb6209-a759-439d-bb2f-8ee4fb879894" providerId="ADAL" clId="{217C6ACA-3155-4439-A5B0-A7A939ADD718}"/>
    <pc:docChg chg="undo custSel addSld delSld modSld delMainMaster modMainMaster modSection">
      <pc:chgData name="Imen Khalifa" userId="1bbb6209-a759-439d-bb2f-8ee4fb879894" providerId="ADAL" clId="{217C6ACA-3155-4439-A5B0-A7A939ADD718}" dt="2022-04-11T12:57:39.353" v="1178" actId="1076"/>
      <pc:docMkLst>
        <pc:docMk/>
      </pc:docMkLst>
      <pc:sldChg chg="delSp modSp del mod">
        <pc:chgData name="Imen Khalifa" userId="1bbb6209-a759-439d-bb2f-8ee4fb879894" providerId="ADAL" clId="{217C6ACA-3155-4439-A5B0-A7A939ADD718}" dt="2022-02-15T17:59:07.858" v="188" actId="47"/>
        <pc:sldMkLst>
          <pc:docMk/>
          <pc:sldMk cId="174568014" sldId="481"/>
        </pc:sldMkLst>
      </pc:sldChg>
      <pc:sldChg chg="addSp delSp modSp mod">
        <pc:chgData name="Imen Khalifa" userId="1bbb6209-a759-439d-bb2f-8ee4fb879894" providerId="ADAL" clId="{217C6ACA-3155-4439-A5B0-A7A939ADD718}" dt="2022-02-16T08:52:40.401" v="883" actId="1036"/>
        <pc:sldMkLst>
          <pc:docMk/>
          <pc:sldMk cId="3974995683" sldId="628"/>
        </pc:sldMkLst>
      </pc:sldChg>
      <pc:sldChg chg="addSp delSp modSp mod">
        <pc:chgData name="Imen Khalifa" userId="1bbb6209-a759-439d-bb2f-8ee4fb879894" providerId="ADAL" clId="{217C6ACA-3155-4439-A5B0-A7A939ADD718}" dt="2022-02-16T09:05:28.097" v="1118"/>
        <pc:sldMkLst>
          <pc:docMk/>
          <pc:sldMk cId="4190187964" sldId="629"/>
        </pc:sldMkLst>
      </pc:sldChg>
      <pc:sldChg chg="addSp delSp modSp mod">
        <pc:chgData name="Imen Khalifa" userId="1bbb6209-a759-439d-bb2f-8ee4fb879894" providerId="ADAL" clId="{217C6ACA-3155-4439-A5B0-A7A939ADD718}" dt="2022-02-16T09:05:23.845" v="1116"/>
        <pc:sldMkLst>
          <pc:docMk/>
          <pc:sldMk cId="1809967567" sldId="630"/>
        </pc:sldMkLst>
      </pc:sldChg>
      <pc:sldChg chg="addSp delSp modSp mod">
        <pc:chgData name="Imen Khalifa" userId="1bbb6209-a759-439d-bb2f-8ee4fb879894" providerId="ADAL" clId="{217C6ACA-3155-4439-A5B0-A7A939ADD718}" dt="2022-02-16T09:07:11.825" v="1127" actId="1582"/>
        <pc:sldMkLst>
          <pc:docMk/>
          <pc:sldMk cId="3218813566" sldId="631"/>
        </pc:sldMkLst>
      </pc:sldChg>
      <pc:sldChg chg="addSp delSp modSp mod">
        <pc:chgData name="Imen Khalifa" userId="1bbb6209-a759-439d-bb2f-8ee4fb879894" providerId="ADAL" clId="{217C6ACA-3155-4439-A5B0-A7A939ADD718}" dt="2022-02-16T09:06:41.113" v="1123" actId="1582"/>
        <pc:sldMkLst>
          <pc:docMk/>
          <pc:sldMk cId="3609135362" sldId="632"/>
        </pc:sldMkLst>
      </pc:sldChg>
      <pc:sldChg chg="addSp delSp modSp mod">
        <pc:chgData name="Imen Khalifa" userId="1bbb6209-a759-439d-bb2f-8ee4fb879894" providerId="ADAL" clId="{217C6ACA-3155-4439-A5B0-A7A939ADD718}" dt="2022-02-16T09:07:27.687" v="1128" actId="1582"/>
        <pc:sldMkLst>
          <pc:docMk/>
          <pc:sldMk cId="1488622144" sldId="633"/>
        </pc:sldMkLst>
      </pc:sldChg>
      <pc:sldChg chg="addSp delSp modSp mod">
        <pc:chgData name="Imen Khalifa" userId="1bbb6209-a759-439d-bb2f-8ee4fb879894" providerId="ADAL" clId="{217C6ACA-3155-4439-A5B0-A7A939ADD718}" dt="2022-02-16T08:53:32.913" v="889"/>
        <pc:sldMkLst>
          <pc:docMk/>
          <pc:sldMk cId="4226506100" sldId="634"/>
        </pc:sldMkLst>
      </pc:sldChg>
      <pc:sldChg chg="addSp delSp modSp mod">
        <pc:chgData name="Imen Khalifa" userId="1bbb6209-a759-439d-bb2f-8ee4fb879894" providerId="ADAL" clId="{217C6ACA-3155-4439-A5B0-A7A939ADD718}" dt="2022-02-16T09:07:01.757" v="1126" actId="1582"/>
        <pc:sldMkLst>
          <pc:docMk/>
          <pc:sldMk cId="2278599501" sldId="635"/>
        </pc:sldMkLst>
      </pc:sldChg>
      <pc:sldChg chg="addSp delSp modSp mod">
        <pc:chgData name="Imen Khalifa" userId="1bbb6209-a759-439d-bb2f-8ee4fb879894" providerId="ADAL" clId="{217C6ACA-3155-4439-A5B0-A7A939ADD718}" dt="2022-02-16T09:04:22.043" v="1104" actId="1036"/>
        <pc:sldMkLst>
          <pc:docMk/>
          <pc:sldMk cId="2877485122" sldId="636"/>
        </pc:sldMkLst>
      </pc:sldChg>
      <pc:sldChg chg="addSp delSp modSp mod">
        <pc:chgData name="Imen Khalifa" userId="1bbb6209-a759-439d-bb2f-8ee4fb879894" providerId="ADAL" clId="{217C6ACA-3155-4439-A5B0-A7A939ADD718}" dt="2022-02-16T09:06:16.914" v="1121" actId="1582"/>
        <pc:sldMkLst>
          <pc:docMk/>
          <pc:sldMk cId="1804172981" sldId="637"/>
        </pc:sldMkLst>
      </pc:sldChg>
      <pc:sldChg chg="addSp delSp modSp mod">
        <pc:chgData name="Imen Khalifa" userId="1bbb6209-a759-439d-bb2f-8ee4fb879894" providerId="ADAL" clId="{217C6ACA-3155-4439-A5B0-A7A939ADD718}" dt="2022-02-16T09:06:04.077" v="1120" actId="1582"/>
        <pc:sldMkLst>
          <pc:docMk/>
          <pc:sldMk cId="1974153329" sldId="638"/>
        </pc:sldMkLst>
      </pc:sldChg>
      <pc:sldChg chg="addSp delSp modSp mod">
        <pc:chgData name="Imen Khalifa" userId="1bbb6209-a759-439d-bb2f-8ee4fb879894" providerId="ADAL" clId="{217C6ACA-3155-4439-A5B0-A7A939ADD718}" dt="2022-02-16T09:04:50.918" v="1110"/>
        <pc:sldMkLst>
          <pc:docMk/>
          <pc:sldMk cId="2644712681" sldId="639"/>
        </pc:sldMkLst>
      </pc:sldChg>
      <pc:sldChg chg="addSp delSp modSp mod">
        <pc:chgData name="Imen Khalifa" userId="1bbb6209-a759-439d-bb2f-8ee4fb879894" providerId="ADAL" clId="{217C6ACA-3155-4439-A5B0-A7A939ADD718}" dt="2022-02-16T09:03:53.074" v="1063" actId="164"/>
        <pc:sldMkLst>
          <pc:docMk/>
          <pc:sldMk cId="3541998443" sldId="641"/>
        </pc:sldMkLst>
      </pc:sldChg>
      <pc:sldChg chg="addSp modSp mod">
        <pc:chgData name="Imen Khalifa" userId="1bbb6209-a759-439d-bb2f-8ee4fb879894" providerId="ADAL" clId="{217C6ACA-3155-4439-A5B0-A7A939ADD718}" dt="2022-02-16T08:32:32.907" v="537" actId="1076"/>
        <pc:sldMkLst>
          <pc:docMk/>
          <pc:sldMk cId="4236416843" sldId="652"/>
        </pc:sldMkLst>
      </pc:sldChg>
      <pc:sldChg chg="addSp delSp modSp mod">
        <pc:chgData name="Imen Khalifa" userId="1bbb6209-a759-439d-bb2f-8ee4fb879894" providerId="ADAL" clId="{217C6ACA-3155-4439-A5B0-A7A939ADD718}" dt="2022-02-16T09:05:52.733" v="1119" actId="1582"/>
        <pc:sldMkLst>
          <pc:docMk/>
          <pc:sldMk cId="137349108" sldId="653"/>
        </pc:sldMkLst>
      </pc:sldChg>
      <pc:sldChg chg="addSp delSp modSp mod">
        <pc:chgData name="Imen Khalifa" userId="1bbb6209-a759-439d-bb2f-8ee4fb879894" providerId="ADAL" clId="{217C6ACA-3155-4439-A5B0-A7A939ADD718}" dt="2022-02-16T09:05:11.957" v="1112"/>
        <pc:sldMkLst>
          <pc:docMk/>
          <pc:sldMk cId="1666687922" sldId="654"/>
        </pc:sldMkLst>
      </pc:sldChg>
      <pc:sldChg chg="addSp delSp modSp new mod">
        <pc:chgData name="Imen Khalifa" userId="1bbb6209-a759-439d-bb2f-8ee4fb879894" providerId="ADAL" clId="{217C6ACA-3155-4439-A5B0-A7A939ADD718}" dt="2022-04-11T12:57:39.353" v="1178" actId="1076"/>
        <pc:sldMkLst>
          <pc:docMk/>
          <pc:sldMk cId="2179561387" sldId="657"/>
        </pc:sldMkLst>
      </pc:sldChg>
      <pc:sldMasterChg chg="addSp delSp modSp mod addSldLayout delSldLayout modSldLayout sldLayoutOrd">
        <pc:chgData name="Imen Khalifa" userId="1bbb6209-a759-439d-bb2f-8ee4fb879894" providerId="ADAL" clId="{217C6ACA-3155-4439-A5B0-A7A939ADD718}" dt="2022-02-16T08:41:17.188" v="731" actId="1035"/>
        <pc:sldMasterMkLst>
          <pc:docMk/>
          <pc:sldMasterMk cId="1595530869" sldId="2147483662"/>
        </pc:sldMasterMkLst>
        <pc:sldLayoutChg chg="addSp delSp modSp del mod">
          <pc:chgData name="Imen Khalifa" userId="1bbb6209-a759-439d-bb2f-8ee4fb879894" providerId="ADAL" clId="{217C6ACA-3155-4439-A5B0-A7A939ADD718}" dt="2022-02-15T17:34:48.769" v="43" actId="2696"/>
          <pc:sldLayoutMkLst>
            <pc:docMk/>
            <pc:sldMasterMk cId="1595530869" sldId="2147483662"/>
            <pc:sldLayoutMk cId="706320300" sldId="2147483655"/>
          </pc:sldLayoutMkLst>
        </pc:sldLayoutChg>
        <pc:sldLayoutChg chg="del">
          <pc:chgData name="Imen Khalifa" userId="1bbb6209-a759-439d-bb2f-8ee4fb879894" providerId="ADAL" clId="{217C6ACA-3155-4439-A5B0-A7A939ADD718}" dt="2022-02-15T17:34:37.474" v="41" actId="2696"/>
          <pc:sldLayoutMkLst>
            <pc:docMk/>
            <pc:sldMasterMk cId="1595530869" sldId="2147483662"/>
            <pc:sldLayoutMk cId="2035308228" sldId="2147483660"/>
          </pc:sldLayoutMkLst>
        </pc:sldLayoutChg>
        <pc:sldLayoutChg chg="addSp delSp modSp mod">
          <pc:chgData name="Imen Khalifa" userId="1bbb6209-a759-439d-bb2f-8ee4fb879894" providerId="ADAL" clId="{217C6ACA-3155-4439-A5B0-A7A939ADD718}" dt="2022-02-15T17:53:58.523" v="160" actId="478"/>
          <pc:sldLayoutMkLst>
            <pc:docMk/>
            <pc:sldMasterMk cId="1595530869" sldId="2147483662"/>
            <pc:sldLayoutMk cId="471895014" sldId="2147483663"/>
          </pc:sldLayoutMkLst>
        </pc:sldLayoutChg>
        <pc:sldLayoutChg chg="del">
          <pc:chgData name="Imen Khalifa" userId="1bbb6209-a759-439d-bb2f-8ee4fb879894" providerId="ADAL" clId="{217C6ACA-3155-4439-A5B0-A7A939ADD718}" dt="2022-02-15T17:44:12.739" v="104" actId="2696"/>
          <pc:sldLayoutMkLst>
            <pc:docMk/>
            <pc:sldMasterMk cId="1595530869" sldId="2147483662"/>
            <pc:sldLayoutMk cId="1116864316" sldId="2147483664"/>
          </pc:sldLayoutMkLst>
        </pc:sldLayoutChg>
        <pc:sldLayoutChg chg="del">
          <pc:chgData name="Imen Khalifa" userId="1bbb6209-a759-439d-bb2f-8ee4fb879894" providerId="ADAL" clId="{217C6ACA-3155-4439-A5B0-A7A939ADD718}" dt="2022-02-15T17:44:00.670" v="96" actId="2696"/>
          <pc:sldLayoutMkLst>
            <pc:docMk/>
            <pc:sldMasterMk cId="1595530869" sldId="2147483662"/>
            <pc:sldLayoutMk cId="2355665878" sldId="2147483665"/>
          </pc:sldLayoutMkLst>
        </pc:sldLayoutChg>
        <pc:sldLayoutChg chg="del">
          <pc:chgData name="Imen Khalifa" userId="1bbb6209-a759-439d-bb2f-8ee4fb879894" providerId="ADAL" clId="{217C6ACA-3155-4439-A5B0-A7A939ADD718}" dt="2022-02-15T17:44:01.526" v="97" actId="2696"/>
          <pc:sldLayoutMkLst>
            <pc:docMk/>
            <pc:sldMasterMk cId="1595530869" sldId="2147483662"/>
            <pc:sldLayoutMk cId="3899758347" sldId="2147483666"/>
          </pc:sldLayoutMkLst>
        </pc:sldLayoutChg>
        <pc:sldLayoutChg chg="del">
          <pc:chgData name="Imen Khalifa" userId="1bbb6209-a759-439d-bb2f-8ee4fb879894" providerId="ADAL" clId="{217C6ACA-3155-4439-A5B0-A7A939ADD718}" dt="2022-02-15T17:44:02.358" v="98" actId="2696"/>
          <pc:sldLayoutMkLst>
            <pc:docMk/>
            <pc:sldMasterMk cId="1595530869" sldId="2147483662"/>
            <pc:sldLayoutMk cId="1360303543" sldId="2147483667"/>
          </pc:sldLayoutMkLst>
        </pc:sldLayoutChg>
        <pc:sldLayoutChg chg="addSp delSp modSp mod">
          <pc:chgData name="Imen Khalifa" userId="1bbb6209-a759-439d-bb2f-8ee4fb879894" providerId="ADAL" clId="{217C6ACA-3155-4439-A5B0-A7A939ADD718}" dt="2022-02-16T08:37:31.943" v="543" actId="21"/>
          <pc:sldLayoutMkLst>
            <pc:docMk/>
            <pc:sldMasterMk cId="1595530869" sldId="2147483662"/>
            <pc:sldLayoutMk cId="170119794" sldId="2147483668"/>
          </pc:sldLayoutMkLst>
        </pc:sldLayoutChg>
        <pc:sldLayoutChg chg="del">
          <pc:chgData name="Imen Khalifa" userId="1bbb6209-a759-439d-bb2f-8ee4fb879894" providerId="ADAL" clId="{217C6ACA-3155-4439-A5B0-A7A939ADD718}" dt="2022-02-15T17:44:04.105" v="99" actId="2696"/>
          <pc:sldLayoutMkLst>
            <pc:docMk/>
            <pc:sldMasterMk cId="1595530869" sldId="2147483662"/>
            <pc:sldLayoutMk cId="3275117213" sldId="2147483669"/>
          </pc:sldLayoutMkLst>
        </pc:sldLayoutChg>
        <pc:sldLayoutChg chg="del">
          <pc:chgData name="Imen Khalifa" userId="1bbb6209-a759-439d-bb2f-8ee4fb879894" providerId="ADAL" clId="{217C6ACA-3155-4439-A5B0-A7A939ADD718}" dt="2022-02-15T17:44:05.857" v="100" actId="2696"/>
          <pc:sldLayoutMkLst>
            <pc:docMk/>
            <pc:sldMasterMk cId="1595530869" sldId="2147483662"/>
            <pc:sldLayoutMk cId="3134508711" sldId="2147483670"/>
          </pc:sldLayoutMkLst>
        </pc:sldLayoutChg>
        <pc:sldLayoutChg chg="del">
          <pc:chgData name="Imen Khalifa" userId="1bbb6209-a759-439d-bb2f-8ee4fb879894" providerId="ADAL" clId="{217C6ACA-3155-4439-A5B0-A7A939ADD718}" dt="2022-02-15T17:44:06.970" v="101" actId="2696"/>
          <pc:sldLayoutMkLst>
            <pc:docMk/>
            <pc:sldMasterMk cId="1595530869" sldId="2147483662"/>
            <pc:sldLayoutMk cId="2714863752" sldId="2147483671"/>
          </pc:sldLayoutMkLst>
        </pc:sldLayoutChg>
        <pc:sldLayoutChg chg="del">
          <pc:chgData name="Imen Khalifa" userId="1bbb6209-a759-439d-bb2f-8ee4fb879894" providerId="ADAL" clId="{217C6ACA-3155-4439-A5B0-A7A939ADD718}" dt="2022-02-15T17:44:08.069" v="102" actId="2696"/>
          <pc:sldLayoutMkLst>
            <pc:docMk/>
            <pc:sldMasterMk cId="1595530869" sldId="2147483662"/>
            <pc:sldLayoutMk cId="3504620432" sldId="2147483672"/>
          </pc:sldLayoutMkLst>
        </pc:sldLayoutChg>
        <pc:sldLayoutChg chg="del">
          <pc:chgData name="Imen Khalifa" userId="1bbb6209-a759-439d-bb2f-8ee4fb879894" providerId="ADAL" clId="{217C6ACA-3155-4439-A5B0-A7A939ADD718}" dt="2022-02-15T17:44:09.198" v="103" actId="2696"/>
          <pc:sldLayoutMkLst>
            <pc:docMk/>
            <pc:sldMasterMk cId="1595530869" sldId="2147483662"/>
            <pc:sldLayoutMk cId="2849979793" sldId="2147483673"/>
          </pc:sldLayoutMkLst>
        </pc:sldLayoutChg>
        <pc:sldLayoutChg chg="modSp mod ord">
          <pc:chgData name="Imen Khalifa" userId="1bbb6209-a759-439d-bb2f-8ee4fb879894" providerId="ADAL" clId="{217C6ACA-3155-4439-A5B0-A7A939ADD718}" dt="2022-02-15T17:34:34.229" v="40" actId="20578"/>
          <pc:sldLayoutMkLst>
            <pc:docMk/>
            <pc:sldMasterMk cId="1595530869" sldId="2147483662"/>
            <pc:sldLayoutMk cId="905028117" sldId="2147483674"/>
          </pc:sldLayoutMkLst>
        </pc:sldLayoutChg>
        <pc:sldLayoutChg chg="addSp modSp add mod modTransition">
          <pc:chgData name="Imen Khalifa" userId="1bbb6209-a759-439d-bb2f-8ee4fb879894" providerId="ADAL" clId="{217C6ACA-3155-4439-A5B0-A7A939ADD718}" dt="2022-02-15T17:58:17.815" v="183"/>
          <pc:sldLayoutMkLst>
            <pc:docMk/>
            <pc:sldMasterMk cId="1595530869" sldId="2147483662"/>
            <pc:sldLayoutMk cId="3749189188" sldId="2147483675"/>
          </pc:sldLayoutMkLst>
        </pc:sldLayoutChg>
        <pc:sldLayoutChg chg="addSp delSp modSp del mod">
          <pc:chgData name="Imen Khalifa" userId="1bbb6209-a759-439d-bb2f-8ee4fb879894" providerId="ADAL" clId="{217C6ACA-3155-4439-A5B0-A7A939ADD718}" dt="2022-02-15T17:50:42.384" v="143" actId="2696"/>
          <pc:sldLayoutMkLst>
            <pc:docMk/>
            <pc:sldMasterMk cId="1595530869" sldId="2147483662"/>
            <pc:sldLayoutMk cId="3754108143" sldId="2147483675"/>
          </pc:sldLayoutMkLst>
        </pc:sldLayoutChg>
        <pc:sldLayoutChg chg="modSp add mod modTransition">
          <pc:chgData name="Imen Khalifa" userId="1bbb6209-a759-439d-bb2f-8ee4fb879894" providerId="ADAL" clId="{217C6ACA-3155-4439-A5B0-A7A939ADD718}" dt="2022-02-15T17:58:39.936" v="186" actId="207"/>
          <pc:sldLayoutMkLst>
            <pc:docMk/>
            <pc:sldMasterMk cId="1595530869" sldId="2147483662"/>
            <pc:sldLayoutMk cId="647765871" sldId="2147483676"/>
          </pc:sldLayoutMkLst>
        </pc:sldLayoutChg>
      </pc:sldMasterChg>
      <pc:sldMasterChg chg="del delSldLayout">
        <pc:chgData name="Imen Khalifa" userId="1bbb6209-a759-439d-bb2f-8ee4fb879894" providerId="ADAL" clId="{217C6ACA-3155-4439-A5B0-A7A939ADD718}" dt="2022-02-15T17:14:34.817" v="31" actId="2696"/>
        <pc:sldMasterMkLst>
          <pc:docMk/>
          <pc:sldMasterMk cId="3033021556" sldId="2147483694"/>
        </pc:sldMasterMkLst>
        <pc:sldLayoutChg chg="del">
          <pc:chgData name="Imen Khalifa" userId="1bbb6209-a759-439d-bb2f-8ee4fb879894" providerId="ADAL" clId="{217C6ACA-3155-4439-A5B0-A7A939ADD718}" dt="2022-02-15T17:14:34.660" v="0" actId="2696"/>
          <pc:sldLayoutMkLst>
            <pc:docMk/>
            <pc:sldMasterMk cId="3033021556" sldId="2147483694"/>
            <pc:sldLayoutMk cId="514839132" sldId="2147483695"/>
          </pc:sldLayoutMkLst>
        </pc:sldLayoutChg>
        <pc:sldLayoutChg chg="del">
          <pc:chgData name="Imen Khalifa" userId="1bbb6209-a759-439d-bb2f-8ee4fb879894" providerId="ADAL" clId="{217C6ACA-3155-4439-A5B0-A7A939ADD718}" dt="2022-02-15T17:14:34.676" v="1" actId="2696"/>
          <pc:sldLayoutMkLst>
            <pc:docMk/>
            <pc:sldMasterMk cId="3033021556" sldId="2147483694"/>
            <pc:sldLayoutMk cId="664799661" sldId="2147483696"/>
          </pc:sldLayoutMkLst>
        </pc:sldLayoutChg>
        <pc:sldLayoutChg chg="del">
          <pc:chgData name="Imen Khalifa" userId="1bbb6209-a759-439d-bb2f-8ee4fb879894" providerId="ADAL" clId="{217C6ACA-3155-4439-A5B0-A7A939ADD718}" dt="2022-02-15T17:14:34.676" v="2" actId="2696"/>
          <pc:sldLayoutMkLst>
            <pc:docMk/>
            <pc:sldMasterMk cId="3033021556" sldId="2147483694"/>
            <pc:sldLayoutMk cId="161683982" sldId="2147483697"/>
          </pc:sldLayoutMkLst>
        </pc:sldLayoutChg>
        <pc:sldLayoutChg chg="del">
          <pc:chgData name="Imen Khalifa" userId="1bbb6209-a759-439d-bb2f-8ee4fb879894" providerId="ADAL" clId="{217C6ACA-3155-4439-A5B0-A7A939ADD718}" dt="2022-02-15T17:14:34.676" v="3" actId="2696"/>
          <pc:sldLayoutMkLst>
            <pc:docMk/>
            <pc:sldMasterMk cId="3033021556" sldId="2147483694"/>
            <pc:sldLayoutMk cId="1670342717" sldId="2147483698"/>
          </pc:sldLayoutMkLst>
        </pc:sldLayoutChg>
        <pc:sldLayoutChg chg="del">
          <pc:chgData name="Imen Khalifa" userId="1bbb6209-a759-439d-bb2f-8ee4fb879894" providerId="ADAL" clId="{217C6ACA-3155-4439-A5B0-A7A939ADD718}" dt="2022-02-15T17:14:34.692" v="4" actId="2696"/>
          <pc:sldLayoutMkLst>
            <pc:docMk/>
            <pc:sldMasterMk cId="3033021556" sldId="2147483694"/>
            <pc:sldLayoutMk cId="1295004905" sldId="2147483699"/>
          </pc:sldLayoutMkLst>
        </pc:sldLayoutChg>
        <pc:sldLayoutChg chg="del">
          <pc:chgData name="Imen Khalifa" userId="1bbb6209-a759-439d-bb2f-8ee4fb879894" providerId="ADAL" clId="{217C6ACA-3155-4439-A5B0-A7A939ADD718}" dt="2022-02-15T17:14:34.692" v="5" actId="2696"/>
          <pc:sldLayoutMkLst>
            <pc:docMk/>
            <pc:sldMasterMk cId="3033021556" sldId="2147483694"/>
            <pc:sldLayoutMk cId="3467534184" sldId="2147483700"/>
          </pc:sldLayoutMkLst>
        </pc:sldLayoutChg>
        <pc:sldLayoutChg chg="del">
          <pc:chgData name="Imen Khalifa" userId="1bbb6209-a759-439d-bb2f-8ee4fb879894" providerId="ADAL" clId="{217C6ACA-3155-4439-A5B0-A7A939ADD718}" dt="2022-02-15T17:14:34.707" v="6" actId="2696"/>
          <pc:sldLayoutMkLst>
            <pc:docMk/>
            <pc:sldMasterMk cId="3033021556" sldId="2147483694"/>
            <pc:sldLayoutMk cId="1663825563" sldId="2147483701"/>
          </pc:sldLayoutMkLst>
        </pc:sldLayoutChg>
        <pc:sldLayoutChg chg="del">
          <pc:chgData name="Imen Khalifa" userId="1bbb6209-a759-439d-bb2f-8ee4fb879894" providerId="ADAL" clId="{217C6ACA-3155-4439-A5B0-A7A939ADD718}" dt="2022-02-15T17:14:34.707" v="7" actId="2696"/>
          <pc:sldLayoutMkLst>
            <pc:docMk/>
            <pc:sldMasterMk cId="3033021556" sldId="2147483694"/>
            <pc:sldLayoutMk cId="2823616815" sldId="2147483702"/>
          </pc:sldLayoutMkLst>
        </pc:sldLayoutChg>
        <pc:sldLayoutChg chg="del">
          <pc:chgData name="Imen Khalifa" userId="1bbb6209-a759-439d-bb2f-8ee4fb879894" providerId="ADAL" clId="{217C6ACA-3155-4439-A5B0-A7A939ADD718}" dt="2022-02-15T17:14:34.707" v="8" actId="2696"/>
          <pc:sldLayoutMkLst>
            <pc:docMk/>
            <pc:sldMasterMk cId="3033021556" sldId="2147483694"/>
            <pc:sldLayoutMk cId="1486175215" sldId="2147483703"/>
          </pc:sldLayoutMkLst>
        </pc:sldLayoutChg>
        <pc:sldLayoutChg chg="del">
          <pc:chgData name="Imen Khalifa" userId="1bbb6209-a759-439d-bb2f-8ee4fb879894" providerId="ADAL" clId="{217C6ACA-3155-4439-A5B0-A7A939ADD718}" dt="2022-02-15T17:14:34.707" v="9" actId="2696"/>
          <pc:sldLayoutMkLst>
            <pc:docMk/>
            <pc:sldMasterMk cId="3033021556" sldId="2147483694"/>
            <pc:sldLayoutMk cId="3299871837" sldId="2147483704"/>
          </pc:sldLayoutMkLst>
        </pc:sldLayoutChg>
        <pc:sldLayoutChg chg="del">
          <pc:chgData name="Imen Khalifa" userId="1bbb6209-a759-439d-bb2f-8ee4fb879894" providerId="ADAL" clId="{217C6ACA-3155-4439-A5B0-A7A939ADD718}" dt="2022-02-15T17:14:34.724" v="10" actId="2696"/>
          <pc:sldLayoutMkLst>
            <pc:docMk/>
            <pc:sldMasterMk cId="3033021556" sldId="2147483694"/>
            <pc:sldLayoutMk cId="3108614815" sldId="2147483705"/>
          </pc:sldLayoutMkLst>
        </pc:sldLayoutChg>
        <pc:sldLayoutChg chg="del">
          <pc:chgData name="Imen Khalifa" userId="1bbb6209-a759-439d-bb2f-8ee4fb879894" providerId="ADAL" clId="{217C6ACA-3155-4439-A5B0-A7A939ADD718}" dt="2022-02-15T17:14:34.724" v="11" actId="2696"/>
          <pc:sldLayoutMkLst>
            <pc:docMk/>
            <pc:sldMasterMk cId="3033021556" sldId="2147483694"/>
            <pc:sldLayoutMk cId="45188140" sldId="2147483706"/>
          </pc:sldLayoutMkLst>
        </pc:sldLayoutChg>
        <pc:sldLayoutChg chg="del">
          <pc:chgData name="Imen Khalifa" userId="1bbb6209-a759-439d-bb2f-8ee4fb879894" providerId="ADAL" clId="{217C6ACA-3155-4439-A5B0-A7A939ADD718}" dt="2022-02-15T17:14:34.724" v="12" actId="2696"/>
          <pc:sldLayoutMkLst>
            <pc:docMk/>
            <pc:sldMasterMk cId="3033021556" sldId="2147483694"/>
            <pc:sldLayoutMk cId="1016860655" sldId="2147483707"/>
          </pc:sldLayoutMkLst>
        </pc:sldLayoutChg>
        <pc:sldLayoutChg chg="del">
          <pc:chgData name="Imen Khalifa" userId="1bbb6209-a759-439d-bb2f-8ee4fb879894" providerId="ADAL" clId="{217C6ACA-3155-4439-A5B0-A7A939ADD718}" dt="2022-02-15T17:14:34.724" v="13" actId="2696"/>
          <pc:sldLayoutMkLst>
            <pc:docMk/>
            <pc:sldMasterMk cId="3033021556" sldId="2147483694"/>
            <pc:sldLayoutMk cId="3645501044" sldId="2147483708"/>
          </pc:sldLayoutMkLst>
        </pc:sldLayoutChg>
        <pc:sldLayoutChg chg="del">
          <pc:chgData name="Imen Khalifa" userId="1bbb6209-a759-439d-bb2f-8ee4fb879894" providerId="ADAL" clId="{217C6ACA-3155-4439-A5B0-A7A939ADD718}" dt="2022-02-15T17:14:34.724" v="14" actId="2696"/>
          <pc:sldLayoutMkLst>
            <pc:docMk/>
            <pc:sldMasterMk cId="3033021556" sldId="2147483694"/>
            <pc:sldLayoutMk cId="3869477918" sldId="2147483709"/>
          </pc:sldLayoutMkLst>
        </pc:sldLayoutChg>
        <pc:sldLayoutChg chg="del">
          <pc:chgData name="Imen Khalifa" userId="1bbb6209-a759-439d-bb2f-8ee4fb879894" providerId="ADAL" clId="{217C6ACA-3155-4439-A5B0-A7A939ADD718}" dt="2022-02-15T17:14:34.739" v="15" actId="2696"/>
          <pc:sldLayoutMkLst>
            <pc:docMk/>
            <pc:sldMasterMk cId="3033021556" sldId="2147483694"/>
            <pc:sldLayoutMk cId="1133934108" sldId="2147483710"/>
          </pc:sldLayoutMkLst>
        </pc:sldLayoutChg>
        <pc:sldLayoutChg chg="del">
          <pc:chgData name="Imen Khalifa" userId="1bbb6209-a759-439d-bb2f-8ee4fb879894" providerId="ADAL" clId="{217C6ACA-3155-4439-A5B0-A7A939ADD718}" dt="2022-02-15T17:14:34.739" v="16" actId="2696"/>
          <pc:sldLayoutMkLst>
            <pc:docMk/>
            <pc:sldMasterMk cId="3033021556" sldId="2147483694"/>
            <pc:sldLayoutMk cId="1673044765" sldId="2147483711"/>
          </pc:sldLayoutMkLst>
        </pc:sldLayoutChg>
        <pc:sldLayoutChg chg="del">
          <pc:chgData name="Imen Khalifa" userId="1bbb6209-a759-439d-bb2f-8ee4fb879894" providerId="ADAL" clId="{217C6ACA-3155-4439-A5B0-A7A939ADD718}" dt="2022-02-15T17:14:34.739" v="17" actId="2696"/>
          <pc:sldLayoutMkLst>
            <pc:docMk/>
            <pc:sldMasterMk cId="3033021556" sldId="2147483694"/>
            <pc:sldLayoutMk cId="1967864600" sldId="2147483712"/>
          </pc:sldLayoutMkLst>
        </pc:sldLayoutChg>
        <pc:sldLayoutChg chg="del">
          <pc:chgData name="Imen Khalifa" userId="1bbb6209-a759-439d-bb2f-8ee4fb879894" providerId="ADAL" clId="{217C6ACA-3155-4439-A5B0-A7A939ADD718}" dt="2022-02-15T17:14:34.739" v="18" actId="2696"/>
          <pc:sldLayoutMkLst>
            <pc:docMk/>
            <pc:sldMasterMk cId="3033021556" sldId="2147483694"/>
            <pc:sldLayoutMk cId="1535827455" sldId="2147483713"/>
          </pc:sldLayoutMkLst>
        </pc:sldLayoutChg>
        <pc:sldLayoutChg chg="del">
          <pc:chgData name="Imen Khalifa" userId="1bbb6209-a759-439d-bb2f-8ee4fb879894" providerId="ADAL" clId="{217C6ACA-3155-4439-A5B0-A7A939ADD718}" dt="2022-02-15T17:14:34.755" v="19" actId="2696"/>
          <pc:sldLayoutMkLst>
            <pc:docMk/>
            <pc:sldMasterMk cId="3033021556" sldId="2147483694"/>
            <pc:sldLayoutMk cId="1081453098" sldId="2147483714"/>
          </pc:sldLayoutMkLst>
        </pc:sldLayoutChg>
        <pc:sldLayoutChg chg="del">
          <pc:chgData name="Imen Khalifa" userId="1bbb6209-a759-439d-bb2f-8ee4fb879894" providerId="ADAL" clId="{217C6ACA-3155-4439-A5B0-A7A939ADD718}" dt="2022-02-15T17:14:34.755" v="20" actId="2696"/>
          <pc:sldLayoutMkLst>
            <pc:docMk/>
            <pc:sldMasterMk cId="3033021556" sldId="2147483694"/>
            <pc:sldLayoutMk cId="991614238" sldId="2147483715"/>
          </pc:sldLayoutMkLst>
        </pc:sldLayoutChg>
        <pc:sldLayoutChg chg="del">
          <pc:chgData name="Imen Khalifa" userId="1bbb6209-a759-439d-bb2f-8ee4fb879894" providerId="ADAL" clId="{217C6ACA-3155-4439-A5B0-A7A939ADD718}" dt="2022-02-15T17:14:34.770" v="21" actId="2696"/>
          <pc:sldLayoutMkLst>
            <pc:docMk/>
            <pc:sldMasterMk cId="3033021556" sldId="2147483694"/>
            <pc:sldLayoutMk cId="3347336095" sldId="2147483716"/>
          </pc:sldLayoutMkLst>
        </pc:sldLayoutChg>
        <pc:sldLayoutChg chg="del">
          <pc:chgData name="Imen Khalifa" userId="1bbb6209-a759-439d-bb2f-8ee4fb879894" providerId="ADAL" clId="{217C6ACA-3155-4439-A5B0-A7A939ADD718}" dt="2022-02-15T17:14:34.770" v="22" actId="2696"/>
          <pc:sldLayoutMkLst>
            <pc:docMk/>
            <pc:sldMasterMk cId="3033021556" sldId="2147483694"/>
            <pc:sldLayoutMk cId="1347384288" sldId="2147483717"/>
          </pc:sldLayoutMkLst>
        </pc:sldLayoutChg>
        <pc:sldLayoutChg chg="del">
          <pc:chgData name="Imen Khalifa" userId="1bbb6209-a759-439d-bb2f-8ee4fb879894" providerId="ADAL" clId="{217C6ACA-3155-4439-A5B0-A7A939ADD718}" dt="2022-02-15T17:14:34.770" v="23" actId="2696"/>
          <pc:sldLayoutMkLst>
            <pc:docMk/>
            <pc:sldMasterMk cId="3033021556" sldId="2147483694"/>
            <pc:sldLayoutMk cId="1329789300" sldId="2147483718"/>
          </pc:sldLayoutMkLst>
        </pc:sldLayoutChg>
        <pc:sldLayoutChg chg="del">
          <pc:chgData name="Imen Khalifa" userId="1bbb6209-a759-439d-bb2f-8ee4fb879894" providerId="ADAL" clId="{217C6ACA-3155-4439-A5B0-A7A939ADD718}" dt="2022-02-15T17:14:34.770" v="24" actId="2696"/>
          <pc:sldLayoutMkLst>
            <pc:docMk/>
            <pc:sldMasterMk cId="3033021556" sldId="2147483694"/>
            <pc:sldLayoutMk cId="1716368598" sldId="2147483719"/>
          </pc:sldLayoutMkLst>
        </pc:sldLayoutChg>
        <pc:sldLayoutChg chg="del">
          <pc:chgData name="Imen Khalifa" userId="1bbb6209-a759-439d-bb2f-8ee4fb879894" providerId="ADAL" clId="{217C6ACA-3155-4439-A5B0-A7A939ADD718}" dt="2022-02-15T17:14:34.786" v="25" actId="2696"/>
          <pc:sldLayoutMkLst>
            <pc:docMk/>
            <pc:sldMasterMk cId="3033021556" sldId="2147483694"/>
            <pc:sldLayoutMk cId="1111758970" sldId="2147483720"/>
          </pc:sldLayoutMkLst>
        </pc:sldLayoutChg>
        <pc:sldLayoutChg chg="del">
          <pc:chgData name="Imen Khalifa" userId="1bbb6209-a759-439d-bb2f-8ee4fb879894" providerId="ADAL" clId="{217C6ACA-3155-4439-A5B0-A7A939ADD718}" dt="2022-02-15T17:14:34.786" v="26" actId="2696"/>
          <pc:sldLayoutMkLst>
            <pc:docMk/>
            <pc:sldMasterMk cId="3033021556" sldId="2147483694"/>
            <pc:sldLayoutMk cId="3698446416" sldId="2147483721"/>
          </pc:sldLayoutMkLst>
        </pc:sldLayoutChg>
        <pc:sldLayoutChg chg="del">
          <pc:chgData name="Imen Khalifa" userId="1bbb6209-a759-439d-bb2f-8ee4fb879894" providerId="ADAL" clId="{217C6ACA-3155-4439-A5B0-A7A939ADD718}" dt="2022-02-15T17:14:34.801" v="27" actId="2696"/>
          <pc:sldLayoutMkLst>
            <pc:docMk/>
            <pc:sldMasterMk cId="3033021556" sldId="2147483694"/>
            <pc:sldLayoutMk cId="2591111952" sldId="2147483722"/>
          </pc:sldLayoutMkLst>
        </pc:sldLayoutChg>
        <pc:sldLayoutChg chg="del">
          <pc:chgData name="Imen Khalifa" userId="1bbb6209-a759-439d-bb2f-8ee4fb879894" providerId="ADAL" clId="{217C6ACA-3155-4439-A5B0-A7A939ADD718}" dt="2022-02-15T17:14:34.801" v="28" actId="2696"/>
          <pc:sldLayoutMkLst>
            <pc:docMk/>
            <pc:sldMasterMk cId="3033021556" sldId="2147483694"/>
            <pc:sldLayoutMk cId="2877779113" sldId="2147483723"/>
          </pc:sldLayoutMkLst>
        </pc:sldLayoutChg>
        <pc:sldLayoutChg chg="del">
          <pc:chgData name="Imen Khalifa" userId="1bbb6209-a759-439d-bb2f-8ee4fb879894" providerId="ADAL" clId="{217C6ACA-3155-4439-A5B0-A7A939ADD718}" dt="2022-02-15T17:14:34.801" v="29" actId="2696"/>
          <pc:sldLayoutMkLst>
            <pc:docMk/>
            <pc:sldMasterMk cId="3033021556" sldId="2147483694"/>
            <pc:sldLayoutMk cId="3535329739" sldId="2147483724"/>
          </pc:sldLayoutMkLst>
        </pc:sldLayoutChg>
        <pc:sldLayoutChg chg="del">
          <pc:chgData name="Imen Khalifa" userId="1bbb6209-a759-439d-bb2f-8ee4fb879894" providerId="ADAL" clId="{217C6ACA-3155-4439-A5B0-A7A939ADD718}" dt="2022-02-15T17:14:34.801" v="30" actId="2696"/>
          <pc:sldLayoutMkLst>
            <pc:docMk/>
            <pc:sldMasterMk cId="3033021556" sldId="2147483694"/>
            <pc:sldLayoutMk cId="3439985109" sldId="2147483725"/>
          </pc:sldLayoutMkLst>
        </pc:sldLayoutChg>
      </pc:sldMasterChg>
    </pc:docChg>
  </pc:docChgLst>
  <pc:docChgLst>
    <pc:chgData name="Titouan Levard" userId="2ae6c772-7309-4151-8ac2-9922e3ef4ff9" providerId="ADAL" clId="{CD69D60E-C982-4231-B528-01B774AAB109}"/>
    <pc:docChg chg="undo redo custSel addSld delSld modSld sldOrd modSection">
      <pc:chgData name="Titouan Levard" userId="2ae6c772-7309-4151-8ac2-9922e3ef4ff9" providerId="ADAL" clId="{CD69D60E-C982-4231-B528-01B774AAB109}" dt="2022-02-15T14:17:42.109" v="8387" actId="1076"/>
      <pc:docMkLst>
        <pc:docMk/>
      </pc:docMkLst>
      <pc:sldChg chg="addSp modSp mod">
        <pc:chgData name="Titouan Levard" userId="2ae6c772-7309-4151-8ac2-9922e3ef4ff9" providerId="ADAL" clId="{CD69D60E-C982-4231-B528-01B774AAB109}" dt="2022-02-15T13:53:49.333" v="8280" actId="20577"/>
        <pc:sldMkLst>
          <pc:docMk/>
          <pc:sldMk cId="3974995683" sldId="628"/>
        </pc:sldMkLst>
      </pc:sldChg>
      <pc:sldChg chg="addSp delSp modSp mod modNotesTx">
        <pc:chgData name="Titouan Levard" userId="2ae6c772-7309-4151-8ac2-9922e3ef4ff9" providerId="ADAL" clId="{CD69D60E-C982-4231-B528-01B774AAB109}" dt="2022-02-15T13:57:50.057" v="8283" actId="20577"/>
        <pc:sldMkLst>
          <pc:docMk/>
          <pc:sldMk cId="4190187964" sldId="629"/>
        </pc:sldMkLst>
      </pc:sldChg>
      <pc:sldChg chg="addSp modSp mod">
        <pc:chgData name="Titouan Levard" userId="2ae6c772-7309-4151-8ac2-9922e3ef4ff9" providerId="ADAL" clId="{CD69D60E-C982-4231-B528-01B774AAB109}" dt="2022-02-15T10:09:40.405" v="8061" actId="20577"/>
        <pc:sldMkLst>
          <pc:docMk/>
          <pc:sldMk cId="1809967567" sldId="630"/>
        </pc:sldMkLst>
      </pc:sldChg>
      <pc:sldChg chg="addSp delSp modSp mod">
        <pc:chgData name="Titouan Levard" userId="2ae6c772-7309-4151-8ac2-9922e3ef4ff9" providerId="ADAL" clId="{CD69D60E-C982-4231-B528-01B774AAB109}" dt="2022-02-15T09:18:10.862" v="7903" actId="20577"/>
        <pc:sldMkLst>
          <pc:docMk/>
          <pc:sldMk cId="3218813566" sldId="631"/>
        </pc:sldMkLst>
      </pc:sldChg>
      <pc:sldChg chg="addSp delSp modSp mod">
        <pc:chgData name="Titouan Levard" userId="2ae6c772-7309-4151-8ac2-9922e3ef4ff9" providerId="ADAL" clId="{CD69D60E-C982-4231-B528-01B774AAB109}" dt="2022-02-15T14:14:19.817" v="8368" actId="20577"/>
        <pc:sldMkLst>
          <pc:docMk/>
          <pc:sldMk cId="3609135362" sldId="632"/>
        </pc:sldMkLst>
      </pc:sldChg>
      <pc:sldChg chg="addSp delSp modSp mod">
        <pc:chgData name="Titouan Levard" userId="2ae6c772-7309-4151-8ac2-9922e3ef4ff9" providerId="ADAL" clId="{CD69D60E-C982-4231-B528-01B774AAB109}" dt="2022-02-15T14:11:13.118" v="8349" actId="20577"/>
        <pc:sldMkLst>
          <pc:docMk/>
          <pc:sldMk cId="1488622144" sldId="633"/>
        </pc:sldMkLst>
      </pc:sldChg>
      <pc:sldChg chg="addSp delSp modSp mod">
        <pc:chgData name="Titouan Levard" userId="2ae6c772-7309-4151-8ac2-9922e3ef4ff9" providerId="ADAL" clId="{CD69D60E-C982-4231-B528-01B774AAB109}" dt="2022-02-15T14:15:29.103" v="8370" actId="20577"/>
        <pc:sldMkLst>
          <pc:docMk/>
          <pc:sldMk cId="4226506100" sldId="634"/>
        </pc:sldMkLst>
      </pc:sldChg>
      <pc:sldChg chg="addSp delSp modSp mod">
        <pc:chgData name="Titouan Levard" userId="2ae6c772-7309-4151-8ac2-9922e3ef4ff9" providerId="ADAL" clId="{CD69D60E-C982-4231-B528-01B774AAB109}" dt="2022-02-15T10:11:19.610" v="8184" actId="20577"/>
        <pc:sldMkLst>
          <pc:docMk/>
          <pc:sldMk cId="2278599501" sldId="635"/>
        </pc:sldMkLst>
      </pc:sldChg>
      <pc:sldChg chg="addSp delSp modSp mod">
        <pc:chgData name="Titouan Levard" userId="2ae6c772-7309-4151-8ac2-9922e3ef4ff9" providerId="ADAL" clId="{CD69D60E-C982-4231-B528-01B774AAB109}" dt="2022-02-15T14:16:25.559" v="8373" actId="20577"/>
        <pc:sldMkLst>
          <pc:docMk/>
          <pc:sldMk cId="2877485122" sldId="636"/>
        </pc:sldMkLst>
      </pc:sldChg>
      <pc:sldChg chg="addSp delSp modSp mod">
        <pc:chgData name="Titouan Levard" userId="2ae6c772-7309-4151-8ac2-9922e3ef4ff9" providerId="ADAL" clId="{CD69D60E-C982-4231-B528-01B774AAB109}" dt="2022-02-15T10:14:54.594" v="8187" actId="20577"/>
        <pc:sldMkLst>
          <pc:docMk/>
          <pc:sldMk cId="1804172981" sldId="637"/>
        </pc:sldMkLst>
      </pc:sldChg>
      <pc:sldChg chg="addSp delSp modSp mod">
        <pc:chgData name="Titouan Levard" userId="2ae6c772-7309-4151-8ac2-9922e3ef4ff9" providerId="ADAL" clId="{CD69D60E-C982-4231-B528-01B774AAB109}" dt="2022-02-15T14:17:42.109" v="8387" actId="1076"/>
        <pc:sldMkLst>
          <pc:docMk/>
          <pc:sldMk cId="1974153329" sldId="638"/>
        </pc:sldMkLst>
      </pc:sldChg>
      <pc:sldChg chg="addSp delSp modSp mod">
        <pc:chgData name="Titouan Levard" userId="2ae6c772-7309-4151-8ac2-9922e3ef4ff9" providerId="ADAL" clId="{CD69D60E-C982-4231-B528-01B774AAB109}" dt="2022-02-15T09:27:36.781" v="7962" actId="20577"/>
        <pc:sldMkLst>
          <pc:docMk/>
          <pc:sldMk cId="2644712681" sldId="639"/>
        </pc:sldMkLst>
      </pc:sldChg>
      <pc:sldChg chg="addSp modSp">
        <pc:chgData name="Titouan Levard" userId="2ae6c772-7309-4151-8ac2-9922e3ef4ff9" providerId="ADAL" clId="{CD69D60E-C982-4231-B528-01B774AAB109}" dt="2022-02-14T10:11:15.688" v="2773"/>
        <pc:sldMkLst>
          <pc:docMk/>
          <pc:sldMk cId="3541998443" sldId="641"/>
        </pc:sldMkLst>
      </pc:sldChg>
      <pc:sldChg chg="addSp modSp mod">
        <pc:chgData name="Titouan Levard" userId="2ae6c772-7309-4151-8ac2-9922e3ef4ff9" providerId="ADAL" clId="{CD69D60E-C982-4231-B528-01B774AAB109}" dt="2022-02-15T13:52:32.884" v="8279" actId="20577"/>
        <pc:sldMkLst>
          <pc:docMk/>
          <pc:sldMk cId="4236416843" sldId="652"/>
        </pc:sldMkLst>
      </pc:sldChg>
      <pc:sldChg chg="addSp modSp">
        <pc:chgData name="Titouan Levard" userId="2ae6c772-7309-4151-8ac2-9922e3ef4ff9" providerId="ADAL" clId="{CD69D60E-C982-4231-B528-01B774AAB109}" dt="2022-02-14T10:11:13.890" v="2772"/>
        <pc:sldMkLst>
          <pc:docMk/>
          <pc:sldMk cId="137349108" sldId="653"/>
        </pc:sldMkLst>
      </pc:sldChg>
      <pc:sldChg chg="addSp delSp modSp mod ord">
        <pc:chgData name="Titouan Levard" userId="2ae6c772-7309-4151-8ac2-9922e3ef4ff9" providerId="ADAL" clId="{CD69D60E-C982-4231-B528-01B774AAB109}" dt="2022-02-15T14:13:20.208" v="8350" actId="20577"/>
        <pc:sldMkLst>
          <pc:docMk/>
          <pc:sldMk cId="1666687922" sldId="654"/>
        </pc:sldMkLst>
      </pc:sldChg>
      <pc:sldChg chg="addSp delSp modSp new mod">
        <pc:chgData name="Titouan Levard" userId="2ae6c772-7309-4151-8ac2-9922e3ef4ff9" providerId="ADAL" clId="{CD69D60E-C982-4231-B528-01B774AAB109}" dt="2022-02-15T09:25:26.069" v="7936" actId="313"/>
        <pc:sldMkLst>
          <pc:docMk/>
          <pc:sldMk cId="550093101" sldId="655"/>
        </pc:sldMkLst>
      </pc:sldChg>
      <pc:sldChg chg="new">
        <pc:chgData name="Titouan Levard" userId="2ae6c772-7309-4151-8ac2-9922e3ef4ff9" providerId="ADAL" clId="{CD69D60E-C982-4231-B528-01B774AAB109}" dt="2022-02-14T13:07:35.809" v="3391" actId="680"/>
        <pc:sldMkLst>
          <pc:docMk/>
          <pc:sldMk cId="733086725" sldId="656"/>
        </pc:sldMkLst>
      </pc:sldChg>
      <pc:sldChg chg="add del">
        <pc:chgData name="Titouan Levard" userId="2ae6c772-7309-4151-8ac2-9922e3ef4ff9" providerId="ADAL" clId="{CD69D60E-C982-4231-B528-01B774AAB109}" dt="2022-02-14T13:31:25.548" v="3954"/>
        <pc:sldMkLst>
          <pc:docMk/>
          <pc:sldMk cId="704798091" sldId="657"/>
        </pc:sldMkLst>
      </pc:sldChg>
    </pc:docChg>
  </pc:docChgLst>
  <pc:docChgLst>
    <pc:chgData name="Titouan Levard" userId="2ae6c772-7309-4151-8ac2-9922e3ef4ff9" providerId="ADAL" clId="{CFA1B764-FFA4-4973-8AD0-71670FBDFDF8}"/>
    <pc:docChg chg="undo custSel modSld">
      <pc:chgData name="Titouan Levard" userId="2ae6c772-7309-4151-8ac2-9922e3ef4ff9" providerId="ADAL" clId="{CFA1B764-FFA4-4973-8AD0-71670FBDFDF8}" dt="2023-01-11T15:21:58.149" v="1589" actId="1076"/>
      <pc:docMkLst>
        <pc:docMk/>
      </pc:docMkLst>
      <pc:sldChg chg="modSp mod">
        <pc:chgData name="Titouan Levard" userId="2ae6c772-7309-4151-8ac2-9922e3ef4ff9" providerId="ADAL" clId="{CFA1B764-FFA4-4973-8AD0-71670FBDFDF8}" dt="2023-01-10T16:38:13.361" v="747" actId="6549"/>
        <pc:sldMkLst>
          <pc:docMk/>
          <pc:sldMk cId="4190187964" sldId="629"/>
        </pc:sldMkLst>
      </pc:sldChg>
      <pc:sldChg chg="modSp mod">
        <pc:chgData name="Titouan Levard" userId="2ae6c772-7309-4151-8ac2-9922e3ef4ff9" providerId="ADAL" clId="{CFA1B764-FFA4-4973-8AD0-71670FBDFDF8}" dt="2023-01-11T15:01:14.337" v="1393" actId="20577"/>
        <pc:sldMkLst>
          <pc:docMk/>
          <pc:sldMk cId="1809967567" sldId="630"/>
        </pc:sldMkLst>
      </pc:sldChg>
      <pc:sldChg chg="modSp mod">
        <pc:chgData name="Titouan Levard" userId="2ae6c772-7309-4151-8ac2-9922e3ef4ff9" providerId="ADAL" clId="{CFA1B764-FFA4-4973-8AD0-71670FBDFDF8}" dt="2023-01-11T15:15:40.869" v="1575" actId="20577"/>
        <pc:sldMkLst>
          <pc:docMk/>
          <pc:sldMk cId="3609135362" sldId="632"/>
        </pc:sldMkLst>
      </pc:sldChg>
      <pc:sldChg chg="modSp mod">
        <pc:chgData name="Titouan Levard" userId="2ae6c772-7309-4151-8ac2-9922e3ef4ff9" providerId="ADAL" clId="{CFA1B764-FFA4-4973-8AD0-71670FBDFDF8}" dt="2023-01-11T15:12:43.381" v="1470" actId="20577"/>
        <pc:sldMkLst>
          <pc:docMk/>
          <pc:sldMk cId="1488622144" sldId="633"/>
        </pc:sldMkLst>
      </pc:sldChg>
      <pc:sldChg chg="modSp mod">
        <pc:chgData name="Titouan Levard" userId="2ae6c772-7309-4151-8ac2-9922e3ef4ff9" providerId="ADAL" clId="{CFA1B764-FFA4-4973-8AD0-71670FBDFDF8}" dt="2023-01-11T15:17:26.179" v="1579" actId="14100"/>
        <pc:sldMkLst>
          <pc:docMk/>
          <pc:sldMk cId="2877485122" sldId="636"/>
        </pc:sldMkLst>
      </pc:sldChg>
      <pc:sldChg chg="delSp modSp mod">
        <pc:chgData name="Titouan Levard" userId="2ae6c772-7309-4151-8ac2-9922e3ef4ff9" providerId="ADAL" clId="{CFA1B764-FFA4-4973-8AD0-71670FBDFDF8}" dt="2023-01-11T15:19:03.355" v="1580" actId="207"/>
        <pc:sldMkLst>
          <pc:docMk/>
          <pc:sldMk cId="1974153329" sldId="638"/>
        </pc:sldMkLst>
      </pc:sldChg>
      <pc:sldChg chg="modSp mod">
        <pc:chgData name="Titouan Levard" userId="2ae6c772-7309-4151-8ac2-9922e3ef4ff9" providerId="ADAL" clId="{CFA1B764-FFA4-4973-8AD0-71670FBDFDF8}" dt="2023-01-11T15:12:12.114" v="1445" actId="20577"/>
        <pc:sldMkLst>
          <pc:docMk/>
          <pc:sldMk cId="2644712681" sldId="639"/>
        </pc:sldMkLst>
      </pc:sldChg>
      <pc:sldChg chg="modSp mod">
        <pc:chgData name="Titouan Levard" userId="2ae6c772-7309-4151-8ac2-9922e3ef4ff9" providerId="ADAL" clId="{CFA1B764-FFA4-4973-8AD0-71670FBDFDF8}" dt="2023-01-10T17:35:42.403" v="1194" actId="313"/>
        <pc:sldMkLst>
          <pc:docMk/>
          <pc:sldMk cId="3541998443" sldId="641"/>
        </pc:sldMkLst>
      </pc:sldChg>
      <pc:sldChg chg="modSp mod">
        <pc:chgData name="Titouan Levard" userId="2ae6c772-7309-4151-8ac2-9922e3ef4ff9" providerId="ADAL" clId="{CFA1B764-FFA4-4973-8AD0-71670FBDFDF8}" dt="2023-01-11T14:58:58.924" v="1306" actId="5793"/>
        <pc:sldMkLst>
          <pc:docMk/>
          <pc:sldMk cId="4236416843" sldId="652"/>
        </pc:sldMkLst>
      </pc:sldChg>
      <pc:sldChg chg="modSp mod">
        <pc:chgData name="Titouan Levard" userId="2ae6c772-7309-4151-8ac2-9922e3ef4ff9" providerId="ADAL" clId="{CFA1B764-FFA4-4973-8AD0-71670FBDFDF8}" dt="2023-01-11T15:14:49.756" v="1472" actId="1076"/>
        <pc:sldMkLst>
          <pc:docMk/>
          <pc:sldMk cId="1666687922" sldId="654"/>
        </pc:sldMkLst>
      </pc:sldChg>
      <pc:sldChg chg="modSp mod">
        <pc:chgData name="Titouan Levard" userId="2ae6c772-7309-4151-8ac2-9922e3ef4ff9" providerId="ADAL" clId="{CFA1B764-FFA4-4973-8AD0-71670FBDFDF8}" dt="2023-01-11T15:20:11.731" v="1588" actId="115"/>
        <pc:sldMkLst>
          <pc:docMk/>
          <pc:sldMk cId="550093101" sldId="655"/>
        </pc:sldMkLst>
      </pc:sldChg>
      <pc:sldChg chg="addSp modSp mod">
        <pc:chgData name="Titouan Levard" userId="2ae6c772-7309-4151-8ac2-9922e3ef4ff9" providerId="ADAL" clId="{CFA1B764-FFA4-4973-8AD0-71670FBDFDF8}" dt="2023-01-11T15:21:58.149" v="1589" actId="1076"/>
        <pc:sldMkLst>
          <pc:docMk/>
          <pc:sldMk cId="2179561387" sldId="657"/>
        </pc:sldMkLst>
      </pc:sldChg>
    </pc:docChg>
  </pc:docChgLst>
  <pc:docChgLst>
    <pc:chgData name="Aurélie Ceglia" userId="406d1d9e-ce33-4628-bb10-59616d19c135" providerId="ADAL" clId="{473D1F67-D6C9-4334-B412-228B6EDC82AB}"/>
    <pc:docChg chg="undo custSel modSld">
      <pc:chgData name="Aurélie Ceglia" userId="406d1d9e-ce33-4628-bb10-59616d19c135" providerId="ADAL" clId="{473D1F67-D6C9-4334-B412-228B6EDC82AB}" dt="2025-03-07T11:56:37.419" v="44" actId="20577"/>
      <pc:docMkLst>
        <pc:docMk/>
      </pc:docMkLst>
      <pc:sldChg chg="addSp delSp modSp mod">
        <pc:chgData name="Aurélie Ceglia" userId="406d1d9e-ce33-4628-bb10-59616d19c135" providerId="ADAL" clId="{473D1F67-D6C9-4334-B412-228B6EDC82AB}" dt="2025-03-07T11:56:37.419" v="44" actId="20577"/>
        <pc:sldMkLst>
          <pc:docMk/>
          <pc:sldMk cId="2179561387" sldId="657"/>
        </pc:sldMkLst>
        <pc:spChg chg="mod">
          <ac:chgData name="Aurélie Ceglia" userId="406d1d9e-ce33-4628-bb10-59616d19c135" providerId="ADAL" clId="{473D1F67-D6C9-4334-B412-228B6EDC82AB}" dt="2025-03-07T11:56:37.419" v="44" actId="20577"/>
          <ac:spMkLst>
            <pc:docMk/>
            <pc:sldMk cId="2179561387" sldId="657"/>
            <ac:spMk id="10" creationId="{125D3C1B-6455-4100-BA61-72FCF9723693}"/>
          </ac:spMkLst>
        </pc:spChg>
        <pc:picChg chg="add mod">
          <ac:chgData name="Aurélie Ceglia" userId="406d1d9e-ce33-4628-bb10-59616d19c135" providerId="ADAL" clId="{473D1F67-D6C9-4334-B412-228B6EDC82AB}" dt="2025-03-07T11:56:02.414" v="43" actId="1036"/>
          <ac:picMkLst>
            <pc:docMk/>
            <pc:sldMk cId="2179561387" sldId="657"/>
            <ac:picMk id="5" creationId="{E745EA50-9D90-C7E6-2136-AB64D800C99E}"/>
          </ac:picMkLst>
        </pc:picChg>
        <pc:picChg chg="del mod">
          <ac:chgData name="Aurélie Ceglia" userId="406d1d9e-ce33-4628-bb10-59616d19c135" providerId="ADAL" clId="{473D1F67-D6C9-4334-B412-228B6EDC82AB}" dt="2025-03-07T11:54:40.310" v="5" actId="478"/>
          <ac:picMkLst>
            <pc:docMk/>
            <pc:sldMk cId="2179561387" sldId="657"/>
            <ac:picMk id="7" creationId="{9FAE21A4-E166-F248-349C-9228A049033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181960900315583"/>
          <c:y val="0.11847585937755084"/>
          <c:w val="0.44857986995283161"/>
          <c:h val="0.78279425780782341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272A5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AF3-4570-B35E-F0AA23B066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EF-4BD5-BCE5-05EA2B922B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EF-4BD5-BCE5-05EA2B922B42}"/>
              </c:ext>
            </c:extLst>
          </c:dPt>
          <c:cat>
            <c:strRef>
              <c:f>Feuil1!$A$2:$A$4</c:f>
              <c:strCache>
                <c:ptCount val="3"/>
                <c:pt idx="0">
                  <c:v>Actionnaire 1</c:v>
                </c:pt>
                <c:pt idx="1">
                  <c:v>Actionnaire 2</c:v>
                </c:pt>
                <c:pt idx="2">
                  <c:v>Actionnaire 3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0.25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3-4570-B35E-F0AA23B066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0.26797466917715251"/>
          <c:w val="0.50494359217436091"/>
          <c:h val="0.46404988424504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2625911018849"/>
          <c:y val="4.2379925566653279E-2"/>
          <c:w val="0.85787845491352044"/>
          <c:h val="0.84702090662097607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conccurent 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Prix</c:v>
                </c:pt>
                <c:pt idx="1">
                  <c:v>Ergonomie</c:v>
                </c:pt>
                <c:pt idx="2">
                  <c:v>Diversité de fonctionnalités</c:v>
                </c:pt>
                <c:pt idx="3">
                  <c:v>etc.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E2-4EA0-8325-1B2CCA67A2FB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conccurent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Prix</c:v>
                </c:pt>
                <c:pt idx="1">
                  <c:v>Ergonomie</c:v>
                </c:pt>
                <c:pt idx="2">
                  <c:v>Diversité de fonctionnalités</c:v>
                </c:pt>
                <c:pt idx="3">
                  <c:v>etc.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E2-4EA0-8325-1B2CCA67A2FB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conccurent X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Prix</c:v>
                </c:pt>
                <c:pt idx="1">
                  <c:v>Ergonomie</c:v>
                </c:pt>
                <c:pt idx="2">
                  <c:v>Diversité de fonctionnalités</c:v>
                </c:pt>
                <c:pt idx="3">
                  <c:v>etc.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E2-4EA0-8325-1B2CCA67A2FB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Candidat</c:v>
                </c:pt>
              </c:strCache>
            </c:strRef>
          </c:tx>
          <c:spPr>
            <a:ln w="28575" cap="rnd">
              <a:solidFill>
                <a:srgbClr val="272A5D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Prix</c:v>
                </c:pt>
                <c:pt idx="1">
                  <c:v>Ergonomie</c:v>
                </c:pt>
                <c:pt idx="2">
                  <c:v>Diversité de fonctionnalités</c:v>
                </c:pt>
                <c:pt idx="3">
                  <c:v>etc.</c:v>
                </c:pt>
              </c:strCache>
            </c:strRef>
          </c:cat>
          <c:val>
            <c:numRef>
              <c:f>Feuil1!$E$2:$E$5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4</c:v>
                </c:pt>
                <c:pt idx="3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EE2-4EA0-8325-1B2CCA67A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824431"/>
        <c:axId val="56810703"/>
      </c:lineChart>
      <c:catAx>
        <c:axId val="5682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810703"/>
        <c:crosses val="autoZero"/>
        <c:auto val="1"/>
        <c:lblAlgn val="ctr"/>
        <c:lblOffset val="100"/>
        <c:noMultiLvlLbl val="0"/>
      </c:catAx>
      <c:valAx>
        <c:axId val="5681070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682443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i="1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BBA6D-5378-6A4F-80B3-DA53AA57A940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8DCF0-D12B-D14D-9ECC-EF20842A8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7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C3451-2283-9D4D-A27F-5DE1C9731EC8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A8B0-465B-6B42-873E-D9672DB01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275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32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422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28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R&amp;D, distribution, production, marketing etc…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55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102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6A8B0-465B-6B42-873E-D9672DB0157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33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7A220B-F83C-4541-BB95-4FD38ABB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011B-5938-4D7E-85B8-8C60C1B812F4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382F9-EB5B-4050-8DFB-24A4A793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912F77-E559-4B58-A6B3-85A56210A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B969-9907-4A95-A172-7C8B24D88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89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02B04B-3919-43B1-BEEF-B00C6936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011B-5938-4D7E-85B8-8C60C1B812F4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179882-5307-4D86-B219-1573CC07A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B43A8C-DAB6-4D56-9EAC-31E8A091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B969-9907-4A95-A172-7C8B24D88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1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02B04B-3919-43B1-BEEF-B00C6936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011B-5938-4D7E-85B8-8C60C1B812F4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179882-5307-4D86-B219-1573CC07A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B43A8C-DAB6-4D56-9EAC-31E8A091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B969-9907-4A95-A172-7C8B24D8877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994E6C-61D0-4E21-A533-7169E9347463}"/>
              </a:ext>
            </a:extLst>
          </p:cNvPr>
          <p:cNvSpPr/>
          <p:nvPr userDrawn="1"/>
        </p:nvSpPr>
        <p:spPr>
          <a:xfrm>
            <a:off x="10915651" y="4876800"/>
            <a:ext cx="1066800" cy="1162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4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02B04B-3919-43B1-BEEF-B00C6936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011B-5938-4D7E-85B8-8C60C1B812F4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179882-5307-4D86-B219-1573CC07A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B43A8C-DAB6-4D56-9EAC-31E8A091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1B969-9907-4A95-A172-7C8B24D8877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955428F-3CE3-4E99-9DA1-F64361AC28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1242" r="46518" b="73334"/>
          <a:stretch/>
        </p:blipFill>
        <p:spPr>
          <a:xfrm>
            <a:off x="6417341" y="5486401"/>
            <a:ext cx="5774660" cy="1371600"/>
          </a:xfrm>
          <a:prstGeom prst="rect">
            <a:avLst/>
          </a:prstGeom>
        </p:spPr>
      </p:pic>
      <p:pic>
        <p:nvPicPr>
          <p:cNvPr id="8" name="Image 7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9DCD7213-3FFE-FE1D-F9DC-81444C4AB2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63410" y="1638300"/>
            <a:ext cx="6865180" cy="407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8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bg>
      <p:bgPr>
        <a:gradFill rotWithShape="1">
          <a:gsLst>
            <a:gs pos="0">
              <a:schemeClr val="accent2"/>
            </a:gs>
            <a:gs pos="50000">
              <a:schemeClr val="accent2">
                <a:lumMod val="75000"/>
              </a:schemeClr>
            </a:gs>
            <a:gs pos="100000">
              <a:srgbClr val="C85C1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4A3E8F-EF58-4D14-AD77-52C1E99B7C86}"/>
              </a:ext>
            </a:extLst>
          </p:cNvPr>
          <p:cNvSpPr/>
          <p:nvPr userDrawn="1"/>
        </p:nvSpPr>
        <p:spPr>
          <a:xfrm>
            <a:off x="0" y="-40482"/>
            <a:ext cx="12192000" cy="6938963"/>
          </a:xfrm>
          <a:prstGeom prst="rect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23E96D2-56B8-0A41-9A5D-8AADF1AB144B}" type="datetime1">
              <a:rPr lang="fr-FR" smtClean="0"/>
              <a:pPr/>
              <a:t>07/03/2025</a:t>
            </a:fld>
            <a:endParaRPr lang="fr-FR"/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028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gradFill rotWithShape="1">
          <a:gsLst>
            <a:gs pos="0">
              <a:schemeClr val="accent2"/>
            </a:gs>
            <a:gs pos="50000">
              <a:schemeClr val="accent2">
                <a:lumMod val="75000"/>
              </a:schemeClr>
            </a:gs>
            <a:gs pos="100000">
              <a:srgbClr val="C85C1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4A3E8F-EF58-4D14-AD77-52C1E99B7C86}"/>
              </a:ext>
            </a:extLst>
          </p:cNvPr>
          <p:cNvSpPr/>
          <p:nvPr userDrawn="1"/>
        </p:nvSpPr>
        <p:spPr>
          <a:xfrm>
            <a:off x="0" y="-40482"/>
            <a:ext cx="12192000" cy="69389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23E96D2-56B8-0A41-9A5D-8AADF1AB144B}" type="datetime1">
              <a:rPr lang="fr-FR" smtClean="0"/>
              <a:pPr/>
              <a:t>07/03/2025</a:t>
            </a:fld>
            <a:endParaRPr lang="fr-FR"/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765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34106BC0-0388-44EE-9B3E-A710B2C9F5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46239" t="45297" r="34168" b="37615"/>
          <a:stretch/>
        </p:blipFill>
        <p:spPr>
          <a:xfrm rot="21061969">
            <a:off x="-207022" y="-174600"/>
            <a:ext cx="2460598" cy="176746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842F0F1-97FF-421A-8143-44081DF58B4E}"/>
              </a:ext>
            </a:extLst>
          </p:cNvPr>
          <p:cNvSpPr/>
          <p:nvPr userDrawn="1"/>
        </p:nvSpPr>
        <p:spPr>
          <a:xfrm>
            <a:off x="140368" y="126331"/>
            <a:ext cx="11911263" cy="66053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 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110CC06-5A09-4127-97CD-96C0963217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11242" r="46518" b="73334"/>
          <a:stretch/>
        </p:blipFill>
        <p:spPr>
          <a:xfrm>
            <a:off x="6417341" y="5486401"/>
            <a:ext cx="5774660" cy="1371600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BFA05D-CD48-4241-80F0-1B0852336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0011B-5938-4D7E-85B8-8C60C1B812F4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87DB2A-3804-48CB-A33C-67F6546B5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A20EDC-847A-44E1-80B9-9462CA61D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1B969-9907-4A95-A172-7C8B24D8877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280B96E3-5F54-4138-8B34-47AE3C7D3028}"/>
              </a:ext>
            </a:extLst>
          </p:cNvPr>
          <p:cNvSpPr txBox="1">
            <a:spLocks/>
          </p:cNvSpPr>
          <p:nvPr userDrawn="1"/>
        </p:nvSpPr>
        <p:spPr>
          <a:xfrm>
            <a:off x="8078095" y="6432940"/>
            <a:ext cx="401631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F4668DC-857F-487D-BFFA-8C0CA5037977}" type="slidenum">
              <a:rPr lang="fr-BE" smtClean="0">
                <a:solidFill>
                  <a:schemeClr val="bg1"/>
                </a:solidFill>
              </a:rPr>
              <a:pPr algn="r"/>
              <a:t>‹N°›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B034183-AA68-4CB6-9EAB-B160520A07B1}"/>
              </a:ext>
            </a:extLst>
          </p:cNvPr>
          <p:cNvSpPr txBox="1"/>
          <p:nvPr userDrawn="1"/>
        </p:nvSpPr>
        <p:spPr>
          <a:xfrm>
            <a:off x="2762693" y="6659027"/>
            <a:ext cx="66666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65000"/>
                  </a:schemeClr>
                </a:solidFill>
                <a:latin typeface="Calibri "/>
                <a:cs typeface="Arial" panose="020B0604020202020204" pitchFamily="34" charset="0"/>
              </a:rPr>
              <a:t>Tous droits réservés - © Silver Valley</a:t>
            </a:r>
            <a:endParaRPr lang="fr-BE" sz="1200" i="1">
              <a:solidFill>
                <a:schemeClr val="bg1">
                  <a:lumMod val="65000"/>
                </a:schemeClr>
              </a:solidFill>
              <a:latin typeface="Calibri "/>
              <a:cs typeface="Arial" panose="020B0604020202020204" pitchFamily="34" charset="0"/>
            </a:endParaRPr>
          </a:p>
        </p:txBody>
      </p:sp>
      <p:pic>
        <p:nvPicPr>
          <p:cNvPr id="3" name="Image 2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76FF1632-5F2C-0F6C-7C81-0AD384D78B9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850487" y="207726"/>
            <a:ext cx="1222535" cy="72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3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8" r:id="rId2"/>
    <p:sldLayoutId id="2147483677" r:id="rId3"/>
    <p:sldLayoutId id="2147483675" r:id="rId4"/>
    <p:sldLayoutId id="2147483674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.typeform.com/to/uW8kSaI8" TargetMode="External"/><Relationship Id="rId2" Type="http://schemas.openxmlformats.org/officeDocument/2006/relationships/hyperlink" Target="https://form.typeform.com/to/dYgBJIJ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hlinkClick r:id="rId2" action="ppaction://hlinksldjump"/>
            <a:extLst>
              <a:ext uri="{FF2B5EF4-FFF2-40B4-BE49-F238E27FC236}">
                <a16:creationId xmlns:a16="http://schemas.microsoft.com/office/drawing/2014/main" id="{338B3F6F-F4C8-4392-9167-B2397A6931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242" r="46518" b="73334"/>
          <a:stretch/>
        </p:blipFill>
        <p:spPr>
          <a:xfrm>
            <a:off x="-1132764" y="3750161"/>
            <a:ext cx="13324764" cy="316490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A2A22CA-25C9-470F-ACBC-0CE442BCA6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675" y="197151"/>
            <a:ext cx="1420120" cy="63887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1FFED9F-8313-4228-B9A0-D3186A38D0A1}"/>
              </a:ext>
            </a:extLst>
          </p:cNvPr>
          <p:cNvSpPr txBox="1"/>
          <p:nvPr/>
        </p:nvSpPr>
        <p:spPr>
          <a:xfrm>
            <a:off x="3842252" y="3637398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>
                <a:solidFill>
                  <a:srgbClr val="27295C"/>
                </a:solidFill>
              </a:rPr>
              <a:t>DOSSIER DE CANDIDATURE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25D3C1B-6455-4100-BA61-72FCF9723693}"/>
              </a:ext>
            </a:extLst>
          </p:cNvPr>
          <p:cNvSpPr txBox="1"/>
          <p:nvPr/>
        </p:nvSpPr>
        <p:spPr>
          <a:xfrm>
            <a:off x="4314240" y="4150270"/>
            <a:ext cx="373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27295C"/>
                </a:solidFill>
              </a:rPr>
              <a:t>à déposer avant le </a:t>
            </a:r>
            <a:r>
              <a:rPr lang="fr-FR" b="1">
                <a:solidFill>
                  <a:srgbClr val="EB7638"/>
                </a:solidFill>
              </a:rPr>
              <a:t>5 mai </a:t>
            </a:r>
            <a:r>
              <a:rPr lang="fr-FR" b="1" dirty="0">
                <a:solidFill>
                  <a:srgbClr val="EB7638"/>
                </a:solidFill>
              </a:rPr>
              <a:t>2025 à midi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85D4267-2FB5-4CEA-9EFC-59C2EF5AFA23}"/>
              </a:ext>
            </a:extLst>
          </p:cNvPr>
          <p:cNvSpPr txBox="1"/>
          <p:nvPr/>
        </p:nvSpPr>
        <p:spPr>
          <a:xfrm>
            <a:off x="7131993" y="148094"/>
            <a:ext cx="4938087" cy="892552"/>
          </a:xfrm>
          <a:prstGeom prst="rect">
            <a:avLst/>
          </a:prstGeom>
          <a:noFill/>
          <a:ln>
            <a:solidFill>
              <a:srgbClr val="272A5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>
                <a:solidFill>
                  <a:srgbClr val="27295C"/>
                </a:solidFill>
                <a:latin typeface="+mj-lt"/>
              </a:rPr>
              <a:t>NOM DU PROJET :</a:t>
            </a:r>
          </a:p>
          <a:p>
            <a:r>
              <a:rPr lang="fr-FR" sz="3200" b="1">
                <a:solidFill>
                  <a:srgbClr val="27295C"/>
                </a:solidFill>
                <a:latin typeface="+mj-lt"/>
              </a:rPr>
              <a:t> 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E07BF56-BFC2-4B3B-9F8D-9C0A5B9D3742}"/>
              </a:ext>
            </a:extLst>
          </p:cNvPr>
          <p:cNvGrpSpPr/>
          <p:nvPr/>
        </p:nvGrpSpPr>
        <p:grpSpPr>
          <a:xfrm>
            <a:off x="10348575" y="3411303"/>
            <a:ext cx="1795684" cy="1160143"/>
            <a:chOff x="10485235" y="3809188"/>
            <a:chExt cx="1795684" cy="1160143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D31DA56D-FD2E-4EB8-B527-37D704576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235808" y="3809188"/>
              <a:ext cx="521584" cy="521584"/>
            </a:xfrm>
            <a:prstGeom prst="rect">
              <a:avLst/>
            </a:prstGeom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AFB0A78-47D9-4DA3-9448-D2D7DA597507}"/>
                </a:ext>
              </a:extLst>
            </p:cNvPr>
            <p:cNvSpPr txBox="1"/>
            <p:nvPr/>
          </p:nvSpPr>
          <p:spPr>
            <a:xfrm>
              <a:off x="10485235" y="4369167"/>
              <a:ext cx="179568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>
                  <a:solidFill>
                    <a:schemeClr val="bg1"/>
                  </a:solidFill>
                </a:rPr>
                <a:t>Aide : Comment remplir son</a:t>
              </a:r>
            </a:p>
            <a:p>
              <a:pPr algn="ctr"/>
              <a:r>
                <a:rPr lang="fr-FR" sz="1100">
                  <a:solidFill>
                    <a:schemeClr val="bg1"/>
                  </a:solidFill>
                </a:rPr>
                <a:t> dossier de candidature</a:t>
              </a:r>
            </a:p>
            <a:p>
              <a:pPr algn="ctr"/>
              <a:r>
                <a:rPr lang="fr-FR" sz="1100">
                  <a:solidFill>
                    <a:schemeClr val="bg1"/>
                  </a:solidFill>
                </a:rPr>
                <a:t> </a:t>
              </a:r>
              <a:r>
                <a:rPr lang="fr-FR" sz="1100">
                  <a:solidFill>
                    <a:schemeClr val="bg1"/>
                  </a:solidFill>
                  <a:hlinkClick r:id="rId2" action="ppaction://hlinksldjump"/>
                </a:rPr>
                <a:t>Cliquez ici</a:t>
              </a:r>
              <a:endParaRPr lang="fr-FR" sz="1100">
                <a:solidFill>
                  <a:schemeClr val="bg1"/>
                </a:solidFill>
              </a:endParaRP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6B006C25-ABAD-4CF3-B14E-E685E6D5A427}"/>
              </a:ext>
            </a:extLst>
          </p:cNvPr>
          <p:cNvSpPr txBox="1"/>
          <p:nvPr/>
        </p:nvSpPr>
        <p:spPr>
          <a:xfrm>
            <a:off x="2762693" y="6669660"/>
            <a:ext cx="66666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  <a:lumOff val="50000"/>
                  </a:schemeClr>
                </a:solidFill>
                <a:latin typeface="Calibri "/>
                <a:cs typeface="Arial" panose="020B0604020202020204" pitchFamily="34" charset="0"/>
              </a:rPr>
              <a:t>Tous droits réservés - © Silver Valley</a:t>
            </a:r>
            <a:endParaRPr lang="fr-BE" sz="1200" i="1">
              <a:solidFill>
                <a:schemeClr val="bg1">
                  <a:lumMod val="50000"/>
                  <a:lumOff val="50000"/>
                </a:schemeClr>
              </a:solidFill>
              <a:latin typeface="Calibri "/>
              <a:cs typeface="Arial" panose="020B0604020202020204" pitchFamily="34" charset="0"/>
            </a:endParaRPr>
          </a:p>
        </p:txBody>
      </p:sp>
      <p:pic>
        <p:nvPicPr>
          <p:cNvPr id="6" name="Image 5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5F3C672E-D97D-F626-5DBB-A337BD62A4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1384" y="997222"/>
            <a:ext cx="4938087" cy="2932563"/>
          </a:xfrm>
          <a:prstGeom prst="rect">
            <a:avLst/>
          </a:prstGeom>
        </p:spPr>
      </p:pic>
      <p:pic>
        <p:nvPicPr>
          <p:cNvPr id="5" name="Image 4" descr="Une image contenant texte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E745EA50-9D90-C7E6-2136-AB64D800C9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666" y="4946378"/>
            <a:ext cx="10529274" cy="197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6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126DA84-7558-4571-833C-0D1D747926F0}"/>
              </a:ext>
            </a:extLst>
          </p:cNvPr>
          <p:cNvSpPr/>
          <p:nvPr/>
        </p:nvSpPr>
        <p:spPr>
          <a:xfrm>
            <a:off x="12374038" y="-396"/>
            <a:ext cx="3871964" cy="7476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0D70B4-1E73-4015-B2D9-0A326B139459}"/>
              </a:ext>
            </a:extLst>
          </p:cNvPr>
          <p:cNvSpPr txBox="1"/>
          <p:nvPr/>
        </p:nvSpPr>
        <p:spPr>
          <a:xfrm>
            <a:off x="12544488" y="1166842"/>
            <a:ext cx="35300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Montrer que votre proposition de valeur fait l’objet ou a fait l’objet d’une validation robuste de son attractivité et de sa pertinence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votre démarche pour atteindre le Product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Fit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Comment confirmer l’appétence des clients/utilisateurs/bénéficiaire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Comment prouver que les usagers visés achèteront et utiliseront la solution ?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50000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(expérimentations, démarche itérative, bêta tests, stratégie go to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, Proof of concept, retours usagers, etc.)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Chronologie des étapes de validation réalisées, en cours ou futures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52400" y="189320"/>
            <a:ext cx="1188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VII. STRATÉGIE DE VALIDATION DE L’OFFRE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3CFC3DF6-465F-4F4E-A74A-A16847AFC571}"/>
              </a:ext>
            </a:extLst>
          </p:cNvPr>
          <p:cNvSpPr/>
          <p:nvPr/>
        </p:nvSpPr>
        <p:spPr>
          <a:xfrm>
            <a:off x="352425" y="1200801"/>
            <a:ext cx="11511731" cy="461522"/>
          </a:xfrm>
          <a:prstGeom prst="rightArrow">
            <a:avLst/>
          </a:prstGeom>
          <a:solidFill>
            <a:srgbClr val="2729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F7142AA-06D0-409B-8697-5E736338FE35}"/>
              </a:ext>
            </a:extLst>
          </p:cNvPr>
          <p:cNvSpPr txBox="1"/>
          <p:nvPr/>
        </p:nvSpPr>
        <p:spPr>
          <a:xfrm>
            <a:off x="4590836" y="976661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Année N+1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38FB148-5F37-4687-9873-41EA2332A7CF}"/>
              </a:ext>
            </a:extLst>
          </p:cNvPr>
          <p:cNvSpPr txBox="1"/>
          <p:nvPr/>
        </p:nvSpPr>
        <p:spPr>
          <a:xfrm>
            <a:off x="1763538" y="988624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Année N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AC565E7-79C1-48F4-A5B6-1DBF990FA213}"/>
              </a:ext>
            </a:extLst>
          </p:cNvPr>
          <p:cNvSpPr txBox="1"/>
          <p:nvPr/>
        </p:nvSpPr>
        <p:spPr>
          <a:xfrm>
            <a:off x="7418134" y="979073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Année N+2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7405137-76B5-47E3-B4A9-68DEE94BDB96}"/>
              </a:ext>
            </a:extLst>
          </p:cNvPr>
          <p:cNvSpPr txBox="1"/>
          <p:nvPr/>
        </p:nvSpPr>
        <p:spPr>
          <a:xfrm>
            <a:off x="9574038" y="988624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Année 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93FFF-6DC7-41B2-904B-AC4E5FFB92CC}"/>
              </a:ext>
            </a:extLst>
          </p:cNvPr>
          <p:cNvSpPr/>
          <p:nvPr/>
        </p:nvSpPr>
        <p:spPr>
          <a:xfrm>
            <a:off x="1013374" y="1747303"/>
            <a:ext cx="3382393" cy="339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Expérimentation 1*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321D17-46FB-41FC-8C11-EC1A99EA73EC}"/>
              </a:ext>
            </a:extLst>
          </p:cNvPr>
          <p:cNvSpPr/>
          <p:nvPr/>
        </p:nvSpPr>
        <p:spPr>
          <a:xfrm>
            <a:off x="2106182" y="2494221"/>
            <a:ext cx="5526697" cy="339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Cycle 1 </a:t>
            </a:r>
            <a:r>
              <a:rPr lang="fr-FR" sz="1200" i="1" err="1">
                <a:solidFill>
                  <a:schemeClr val="bg1">
                    <a:lumMod val="50000"/>
                  </a:schemeClr>
                </a:solidFill>
              </a:rPr>
              <a:t>Test&amp;Learn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*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DB63B-79CA-4418-9D50-02334E7EFA1E}"/>
              </a:ext>
            </a:extLst>
          </p:cNvPr>
          <p:cNvSpPr/>
          <p:nvPr/>
        </p:nvSpPr>
        <p:spPr>
          <a:xfrm>
            <a:off x="3645604" y="3296191"/>
            <a:ext cx="3382393" cy="339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Prototypage*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0FAF8D-5D3A-49A3-8B5C-3F2127CA8296}"/>
              </a:ext>
            </a:extLst>
          </p:cNvPr>
          <p:cNvSpPr/>
          <p:nvPr/>
        </p:nvSpPr>
        <p:spPr>
          <a:xfrm>
            <a:off x="6018564" y="3953601"/>
            <a:ext cx="3382393" cy="339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err="1">
                <a:solidFill>
                  <a:schemeClr val="bg1">
                    <a:lumMod val="50000"/>
                  </a:schemeClr>
                </a:solidFill>
              </a:rPr>
              <a:t>Pré-série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*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0E58E6F-7340-4BC6-8422-9A8AD3BF8820}"/>
              </a:ext>
            </a:extLst>
          </p:cNvPr>
          <p:cNvSpPr/>
          <p:nvPr/>
        </p:nvSpPr>
        <p:spPr>
          <a:xfrm>
            <a:off x="8718953" y="2224908"/>
            <a:ext cx="195309" cy="195309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F9562DA-44D5-4856-8DE5-D311A6403892}"/>
              </a:ext>
            </a:extLst>
          </p:cNvPr>
          <p:cNvSpPr txBox="1"/>
          <p:nvPr/>
        </p:nvSpPr>
        <p:spPr>
          <a:xfrm>
            <a:off x="7918084" y="1947909"/>
            <a:ext cx="17566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Lancement commercial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2BE824-AEDD-4417-A65C-A5AEF27B2405}"/>
              </a:ext>
            </a:extLst>
          </p:cNvPr>
          <p:cNvSpPr/>
          <p:nvPr/>
        </p:nvSpPr>
        <p:spPr>
          <a:xfrm>
            <a:off x="9574038" y="4220965"/>
            <a:ext cx="2084264" cy="339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Etc.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1669084-3F3E-4339-B386-48244A48FA4F}"/>
              </a:ext>
            </a:extLst>
          </p:cNvPr>
          <p:cNvGrpSpPr/>
          <p:nvPr/>
        </p:nvGrpSpPr>
        <p:grpSpPr>
          <a:xfrm>
            <a:off x="71562" y="274714"/>
            <a:ext cx="1926491" cy="436729"/>
            <a:chOff x="71562" y="274714"/>
            <a:chExt cx="1926491" cy="436729"/>
          </a:xfrm>
        </p:grpSpPr>
        <p:sp>
          <p:nvSpPr>
            <p:cNvPr id="28" name="Flèche : pentagone 27">
              <a:extLst>
                <a:ext uri="{FF2B5EF4-FFF2-40B4-BE49-F238E27FC236}">
                  <a16:creationId xmlns:a16="http://schemas.microsoft.com/office/drawing/2014/main" id="{A9311416-C7FE-41C3-BD95-7201CB5169A5}"/>
                </a:ext>
              </a:extLst>
            </p:cNvPr>
            <p:cNvSpPr/>
            <p:nvPr/>
          </p:nvSpPr>
          <p:spPr>
            <a:xfrm>
              <a:off x="71562" y="274714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5EAEA48-5435-4E4A-BCDB-41DF896B95E7}"/>
                </a:ext>
              </a:extLst>
            </p:cNvPr>
            <p:cNvSpPr/>
            <p:nvPr/>
          </p:nvSpPr>
          <p:spPr>
            <a:xfrm>
              <a:off x="71562" y="274714"/>
              <a:ext cx="596348" cy="436729"/>
            </a:xfrm>
            <a:prstGeom prst="rect">
              <a:avLst/>
            </a:prstGeom>
            <a:solidFill>
              <a:srgbClr val="272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B0B2649F-7324-4731-B2C4-D76DFAA35D65}"/>
                </a:ext>
              </a:extLst>
            </p:cNvPr>
            <p:cNvSpPr txBox="1"/>
            <p:nvPr/>
          </p:nvSpPr>
          <p:spPr>
            <a:xfrm>
              <a:off x="667910" y="302356"/>
              <a:ext cx="776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>
                  <a:solidFill>
                    <a:srgbClr val="EB7638"/>
                  </a:solidFill>
                </a:rPr>
                <a:t>Utilité</a:t>
              </a:r>
            </a:p>
          </p:txBody>
        </p:sp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5284229A-4844-4C47-BF7C-D9FBA4180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95010" y="302355"/>
              <a:ext cx="378243" cy="378243"/>
            </a:xfrm>
            <a:prstGeom prst="rect">
              <a:avLst/>
            </a:prstGeom>
          </p:spPr>
        </p:pic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409162F0-4975-457C-8A60-C6596FCBFB97}"/>
              </a:ext>
            </a:extLst>
          </p:cNvPr>
          <p:cNvSpPr txBox="1"/>
          <p:nvPr/>
        </p:nvSpPr>
        <p:spPr>
          <a:xfrm>
            <a:off x="10052619" y="3037494"/>
            <a:ext cx="1183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*  Exemples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8934A3B4-7F4A-47CC-AFBD-41C29E1AF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16EE6A81-058F-43D8-9F59-2C1FE548C708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ED677F2-EA67-47A4-8EB3-B23A1B0C1429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166668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D4DF7510-12CA-44C3-832F-3A3EB7EEF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590325CC-123A-4128-B85E-F2AB7BFF3F48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7F9DCEC-235C-4027-983D-9F2E9AAB265A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476F48-0022-4E5F-99B9-5F2B43D154BA}"/>
              </a:ext>
            </a:extLst>
          </p:cNvPr>
          <p:cNvSpPr/>
          <p:nvPr/>
        </p:nvSpPr>
        <p:spPr>
          <a:xfrm>
            <a:off x="1151023" y="3348194"/>
            <a:ext cx="10740135" cy="3367158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Diagramme </a:t>
            </a:r>
            <a:r>
              <a:rPr lang="fr-FR" sz="1200" err="1">
                <a:solidFill>
                  <a:schemeClr val="bg1">
                    <a:lumMod val="50000"/>
                  </a:schemeClr>
                </a:solidFill>
              </a:rPr>
              <a:t>blue</a:t>
            </a:r>
            <a:r>
              <a:rPr lang="fr-FR" sz="12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200" err="1">
                <a:solidFill>
                  <a:schemeClr val="bg1">
                    <a:lumMod val="50000"/>
                  </a:schemeClr>
                </a:solidFill>
              </a:rPr>
              <a:t>ocean</a:t>
            </a:r>
            <a:endParaRPr lang="fr-FR" sz="120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200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0E1AA7-B187-43AB-830E-E46D9A7D7506}"/>
              </a:ext>
            </a:extLst>
          </p:cNvPr>
          <p:cNvSpPr/>
          <p:nvPr/>
        </p:nvSpPr>
        <p:spPr>
          <a:xfrm>
            <a:off x="12374038" y="0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8FE8C9A2-03D0-4A55-9E7F-E83E04C3D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7035"/>
              </p:ext>
            </p:extLst>
          </p:nvPr>
        </p:nvGraphicFramePr>
        <p:xfrm>
          <a:off x="1144738" y="3348194"/>
          <a:ext cx="10750052" cy="329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28954" y="188323"/>
            <a:ext cx="11934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IX. ANALYSE CONCURRENTIELLE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FB9D1E4-1B65-471B-9E47-B208CFE856FB}"/>
              </a:ext>
            </a:extLst>
          </p:cNvPr>
          <p:cNvSpPr txBox="1"/>
          <p:nvPr/>
        </p:nvSpPr>
        <p:spPr>
          <a:xfrm>
            <a:off x="12544988" y="1628507"/>
            <a:ext cx="35300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Prouver votre différenciation et vos avantages par rapport à la concurrence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la concurrence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En quoi votre solution apporte un caractère différenciant décisif pour le bénéficiaire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Sur quelles caractéristiques êtes-vous concurrents ? (prix, ergonomie, fonctionnalités,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innovations protégées semblables ? (France et international)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endParaRPr lang="fr-FR" sz="1200" b="1">
              <a:solidFill>
                <a:srgbClr val="EE73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Tableau comparatif des solutions (Graphique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Benchmark de brevets existants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6F3F05-3168-4DB9-9956-DB40C871D4E2}"/>
              </a:ext>
            </a:extLst>
          </p:cNvPr>
          <p:cNvSpPr/>
          <p:nvPr/>
        </p:nvSpPr>
        <p:spPr>
          <a:xfrm>
            <a:off x="1144738" y="1066800"/>
            <a:ext cx="5274916" cy="2138314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Solutions concurrentes (logo + site internet)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826C1A-EB07-42F6-9CF4-F7A1A7973F44}"/>
              </a:ext>
            </a:extLst>
          </p:cNvPr>
          <p:cNvSpPr/>
          <p:nvPr/>
        </p:nvSpPr>
        <p:spPr>
          <a:xfrm>
            <a:off x="6616242" y="1066800"/>
            <a:ext cx="5274916" cy="2138314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Benchmark de brevets (section à retirer si pas nécessaire)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19FA008-81B6-4C7A-BCA6-9931E49145AE}"/>
              </a:ext>
            </a:extLst>
          </p:cNvPr>
          <p:cNvGrpSpPr/>
          <p:nvPr/>
        </p:nvGrpSpPr>
        <p:grpSpPr>
          <a:xfrm>
            <a:off x="71562" y="261638"/>
            <a:ext cx="1926491" cy="436729"/>
            <a:chOff x="71562" y="1366538"/>
            <a:chExt cx="1926491" cy="436729"/>
          </a:xfrm>
        </p:grpSpPr>
        <p:sp>
          <p:nvSpPr>
            <p:cNvPr id="22" name="Flèche : pentagone 21">
              <a:extLst>
                <a:ext uri="{FF2B5EF4-FFF2-40B4-BE49-F238E27FC236}">
                  <a16:creationId xmlns:a16="http://schemas.microsoft.com/office/drawing/2014/main" id="{D7325957-6B86-40EE-99F2-D77F7EE517C5}"/>
                </a:ext>
              </a:extLst>
            </p:cNvPr>
            <p:cNvSpPr/>
            <p:nvPr/>
          </p:nvSpPr>
          <p:spPr>
            <a:xfrm>
              <a:off x="71562" y="1366538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AB8F890-CD3B-4A48-9883-A016423894D0}"/>
                </a:ext>
              </a:extLst>
            </p:cNvPr>
            <p:cNvSpPr/>
            <p:nvPr/>
          </p:nvSpPr>
          <p:spPr>
            <a:xfrm>
              <a:off x="71562" y="1366538"/>
              <a:ext cx="596348" cy="436729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E8530695-567B-42E2-BB62-CC7B14A40DEF}"/>
                </a:ext>
              </a:extLst>
            </p:cNvPr>
            <p:cNvGrpSpPr/>
            <p:nvPr/>
          </p:nvGrpSpPr>
          <p:grpSpPr>
            <a:xfrm>
              <a:off x="177045" y="1394180"/>
              <a:ext cx="1706454" cy="369332"/>
              <a:chOff x="177045" y="1394180"/>
              <a:chExt cx="1706454" cy="369332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1E7E62AF-994F-46B6-95A1-510E95A10A46}"/>
                  </a:ext>
                </a:extLst>
              </p:cNvPr>
              <p:cNvSpPr txBox="1"/>
              <p:nvPr/>
            </p:nvSpPr>
            <p:spPr>
              <a:xfrm>
                <a:off x="667910" y="1394180"/>
                <a:ext cx="1215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>
                    <a:solidFill>
                      <a:srgbClr val="EB7638"/>
                    </a:solidFill>
                  </a:rPr>
                  <a:t>Innovation</a:t>
                </a:r>
              </a:p>
            </p:txBody>
          </p:sp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554D228A-8F14-4F0A-A24A-65D4F78A9F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 bright="70000" contrast="-70000"/>
              </a:blip>
              <a:stretch>
                <a:fillRect/>
              </a:stretch>
            </p:blipFill>
            <p:spPr>
              <a:xfrm>
                <a:off x="177045" y="1397976"/>
                <a:ext cx="365536" cy="36553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09135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9BA908C-611F-4A4B-8766-AF21EDF62238}"/>
              </a:ext>
            </a:extLst>
          </p:cNvPr>
          <p:cNvSpPr/>
          <p:nvPr/>
        </p:nvSpPr>
        <p:spPr>
          <a:xfrm>
            <a:off x="12374038" y="-395"/>
            <a:ext cx="3871964" cy="6858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6EF4A76-D13C-4FB7-923A-24FDF484E18F}"/>
              </a:ext>
            </a:extLst>
          </p:cNvPr>
          <p:cNvSpPr/>
          <p:nvPr/>
        </p:nvSpPr>
        <p:spPr>
          <a:xfrm>
            <a:off x="5344357" y="1136344"/>
            <a:ext cx="2290439" cy="4308768"/>
          </a:xfrm>
          <a:prstGeom prst="rect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/>
                </a:solidFill>
              </a:rPr>
              <a:t>Activité internalisée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52400" y="205833"/>
            <a:ext cx="1188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X. CHAINE DE VALEUR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72DA8135-38FA-4A14-9A76-779D7C381A8C}"/>
              </a:ext>
            </a:extLst>
          </p:cNvPr>
          <p:cNvSpPr txBox="1"/>
          <p:nvPr/>
        </p:nvSpPr>
        <p:spPr>
          <a:xfrm>
            <a:off x="12544988" y="1258977"/>
            <a:ext cx="35300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Montrer une vision systémique de votre secteur d’activité du début de la chaine jusqu’à l’utilisateur voire la fin de vie (flux, interactions, activités internalisées / externalisées,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acteurs avec qui vous interagissez ? (partenaires, fournisseurs, distributeurs, prescripteurs, concurrents, soutiens externalisés,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De quelles natures sont les interactions ? (échange de visibilité, approvisionnement, prestation R&amp;D,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Schéma de la chaine de valeur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Chaine de valeur de Porter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Diagramme de valeur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CE0A97-14D2-4D1E-9A69-8DB1FBD12826}"/>
              </a:ext>
            </a:extLst>
          </p:cNvPr>
          <p:cNvSpPr/>
          <p:nvPr/>
        </p:nvSpPr>
        <p:spPr>
          <a:xfrm>
            <a:off x="1367160" y="1756963"/>
            <a:ext cx="1553593" cy="767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Prestataire R&amp;D 1*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A6ADAE03-0EE5-4614-B633-839E8FD24E04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920753" y="2140661"/>
            <a:ext cx="24236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A2A8D88-E7BF-4EE3-B1F7-BDA1DFACB88E}"/>
              </a:ext>
            </a:extLst>
          </p:cNvPr>
          <p:cNvSpPr/>
          <p:nvPr/>
        </p:nvSpPr>
        <p:spPr>
          <a:xfrm>
            <a:off x="1367160" y="2788564"/>
            <a:ext cx="1553593" cy="767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Fournisseur 2*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A50F8083-4D79-4551-9814-17443DC2772C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2920753" y="3172262"/>
            <a:ext cx="24236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910D066-9950-4430-8B2C-B672509BA930}"/>
              </a:ext>
            </a:extLst>
          </p:cNvPr>
          <p:cNvSpPr/>
          <p:nvPr/>
        </p:nvSpPr>
        <p:spPr>
          <a:xfrm>
            <a:off x="9326682" y="1753295"/>
            <a:ext cx="1553593" cy="767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Distributeur 3*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2BF6598A-1497-4BFC-BC8D-A1FAED687E19}"/>
              </a:ext>
            </a:extLst>
          </p:cNvPr>
          <p:cNvCxnSpPr>
            <a:cxnSpLocks/>
          </p:cNvCxnSpPr>
          <p:nvPr/>
        </p:nvCxnSpPr>
        <p:spPr>
          <a:xfrm>
            <a:off x="7634796" y="2136992"/>
            <a:ext cx="169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9BE53BC1-30D8-4030-903D-8D951F0AD35E}"/>
              </a:ext>
            </a:extLst>
          </p:cNvPr>
          <p:cNvSpPr/>
          <p:nvPr/>
        </p:nvSpPr>
        <p:spPr>
          <a:xfrm>
            <a:off x="9326682" y="2913626"/>
            <a:ext cx="1553593" cy="767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Plateforme 4*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B2FEF6A-3419-41C5-803F-8263DC4AE4FD}"/>
              </a:ext>
            </a:extLst>
          </p:cNvPr>
          <p:cNvCxnSpPr>
            <a:cxnSpLocks/>
          </p:cNvCxnSpPr>
          <p:nvPr/>
        </p:nvCxnSpPr>
        <p:spPr>
          <a:xfrm>
            <a:off x="7634796" y="3297323"/>
            <a:ext cx="1691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16FAE39C-9765-4DB3-AB8C-C1E1FF4A2CB9}"/>
              </a:ext>
            </a:extLst>
          </p:cNvPr>
          <p:cNvSpPr txBox="1"/>
          <p:nvPr/>
        </p:nvSpPr>
        <p:spPr>
          <a:xfrm>
            <a:off x="1631641" y="3748626"/>
            <a:ext cx="10246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i="1">
                <a:solidFill>
                  <a:schemeClr val="bg1">
                    <a:lumMod val="50000"/>
                  </a:schemeClr>
                </a:solidFill>
              </a:rPr>
              <a:t>Etc.…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6728C444-F92A-48BB-82CC-EE4167BD314A}"/>
              </a:ext>
            </a:extLst>
          </p:cNvPr>
          <p:cNvSpPr txBox="1"/>
          <p:nvPr/>
        </p:nvSpPr>
        <p:spPr>
          <a:xfrm>
            <a:off x="9560735" y="3748626"/>
            <a:ext cx="1085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i="1">
                <a:solidFill>
                  <a:schemeClr val="bg1">
                    <a:lumMod val="50000"/>
                  </a:schemeClr>
                </a:solidFill>
              </a:rPr>
              <a:t>Etc. …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5883DF2-427F-4BFE-8AFE-6F4A14CDA5D2}"/>
              </a:ext>
            </a:extLst>
          </p:cNvPr>
          <p:cNvSpPr txBox="1"/>
          <p:nvPr/>
        </p:nvSpPr>
        <p:spPr>
          <a:xfrm>
            <a:off x="2927556" y="2908303"/>
            <a:ext cx="20507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Approvisionnement Pièce X*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A390963D-3914-48CF-9B03-280F72E7C8D5}"/>
              </a:ext>
            </a:extLst>
          </p:cNvPr>
          <p:cNvSpPr txBox="1"/>
          <p:nvPr/>
        </p:nvSpPr>
        <p:spPr>
          <a:xfrm>
            <a:off x="3002276" y="1870182"/>
            <a:ext cx="20507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Développement de l’IA*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26AABD07-E286-4EDB-A060-B320BF3826EB}"/>
              </a:ext>
            </a:extLst>
          </p:cNvPr>
          <p:cNvSpPr txBox="1"/>
          <p:nvPr/>
        </p:nvSpPr>
        <p:spPr>
          <a:xfrm>
            <a:off x="7634796" y="1859992"/>
            <a:ext cx="169188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Livraison en France*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7272634E-60A0-436B-801A-2F36F519B95C}"/>
              </a:ext>
            </a:extLst>
          </p:cNvPr>
          <p:cNvSpPr txBox="1"/>
          <p:nvPr/>
        </p:nvSpPr>
        <p:spPr>
          <a:xfrm>
            <a:off x="7561853" y="3008275"/>
            <a:ext cx="18377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Réception des appels SAV*</a:t>
            </a:r>
          </a:p>
        </p:txBody>
      </p:sp>
      <p:sp>
        <p:nvSpPr>
          <p:cNvPr id="27" name="Flèche : pentagone 26">
            <a:extLst>
              <a:ext uri="{FF2B5EF4-FFF2-40B4-BE49-F238E27FC236}">
                <a16:creationId xmlns:a16="http://schemas.microsoft.com/office/drawing/2014/main" id="{4C852477-E481-446A-9A41-9CCD5663F16F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15903E-EE6E-42CD-A8D3-6A92D850C48F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2ECF3DA-AB6F-4C53-BA6E-C7B8EFA23E02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FC82915E-9611-4A3D-A27A-1309CBAA310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A24D89E4-19F8-4630-A3A3-0F8931CDD0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D9F918F1-9AF1-46A3-896D-3CC93FEA2EB8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494C7D8-0F79-4C6B-923C-1D5E54BD596F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7E65B43-003F-4B3C-BA14-687D52F0A9A5}"/>
              </a:ext>
            </a:extLst>
          </p:cNvPr>
          <p:cNvSpPr txBox="1"/>
          <p:nvPr/>
        </p:nvSpPr>
        <p:spPr>
          <a:xfrm>
            <a:off x="8434018" y="5157205"/>
            <a:ext cx="20507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* : Exemples</a:t>
            </a:r>
          </a:p>
        </p:txBody>
      </p:sp>
    </p:spTree>
    <p:extLst>
      <p:ext uri="{BB962C8B-B14F-4D97-AF65-F5344CB8AC3E}">
        <p14:creationId xmlns:p14="http://schemas.microsoft.com/office/powerpoint/2010/main" val="4226506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>
            <a:extLst>
              <a:ext uri="{FF2B5EF4-FFF2-40B4-BE49-F238E27FC236}">
                <a16:creationId xmlns:a16="http://schemas.microsoft.com/office/drawing/2014/main" id="{AE8F7F76-D59A-4E6D-9890-6A4841221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42" name="Flèche : droite 41">
            <a:extLst>
              <a:ext uri="{FF2B5EF4-FFF2-40B4-BE49-F238E27FC236}">
                <a16:creationId xmlns:a16="http://schemas.microsoft.com/office/drawing/2014/main" id="{271F6F93-8749-4720-AC43-CF1263ECDCA7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33FBF7E-BB50-45EB-A9E2-276432DA34EE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99D58F9-42A9-4A2D-BB87-56923A363239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281355" y="183106"/>
            <a:ext cx="11910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XI. FEUILLE DE ROUTE STRATÉGIQUE &amp; PROSPECTIVE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6A3D68D-7B5E-4F3B-B5E3-D0CE60F26312}"/>
              </a:ext>
            </a:extLst>
          </p:cNvPr>
          <p:cNvSpPr txBox="1"/>
          <p:nvPr/>
        </p:nvSpPr>
        <p:spPr>
          <a:xfrm>
            <a:off x="12504317" y="1258777"/>
            <a:ext cx="360378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endParaRPr lang="fr-FR" sz="1200" b="1">
              <a:solidFill>
                <a:srgbClr val="EE73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Prouver votre pérennité en montrant des perspectives et une vision prospective sur l’avenir de votre organisation, votre solution et votre marché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la vision long terme et prospective de votre activité ? selon les axes :</a:t>
            </a:r>
          </a:p>
          <a:p>
            <a:pPr marL="742950" lvl="1" indent="-285750">
              <a:buSzPct val="150000"/>
              <a:buFont typeface="Arial" panose="020B0604020202020204" pitchFamily="34" charset="0"/>
              <a:buChar char="•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Marché (tendances, évolutions réglementaires, mutations, etc.)</a:t>
            </a:r>
          </a:p>
          <a:p>
            <a:pPr marL="742950" lvl="1" indent="-285750">
              <a:buSzPct val="150000"/>
              <a:buFont typeface="Arial" panose="020B0604020202020204" pitchFamily="34" charset="0"/>
              <a:buChar char="•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Pilotage de l’organisation (recrutement, management, objectifs, etc.)</a:t>
            </a:r>
          </a:p>
          <a:p>
            <a:pPr marL="742950" lvl="1" indent="-285750">
              <a:buSzPct val="150000"/>
              <a:buFont typeface="Arial" panose="020B0604020202020204" pitchFamily="34" charset="0"/>
              <a:buChar char="•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Offre (industrialisation, gamme, diversification, etc.)</a:t>
            </a:r>
          </a:p>
          <a:p>
            <a:pPr marL="742950" lvl="1" indent="-285750">
              <a:buSzPct val="150000"/>
              <a:buFont typeface="Arial" panose="020B0604020202020204" pitchFamily="34" charset="0"/>
              <a:buChar char="•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Est-ce que la vision stratégique globale est cohérente avec les paramètres annoncés dans les slides précédentes ? (Business model, processus,…)</a:t>
            </a:r>
          </a:p>
          <a:p>
            <a:pPr marL="742950" lvl="1" indent="-285750">
              <a:buSzPct val="150000"/>
              <a:buFont typeface="Arial" panose="020B0604020202020204" pitchFamily="34" charset="0"/>
              <a:buChar char="•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Schéma temporel des étapes clés de votre secteur d’activité et de votre structure (marché, offre, organisation)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5F23A2C6-FA77-42A6-BC32-423319A5979A}"/>
              </a:ext>
            </a:extLst>
          </p:cNvPr>
          <p:cNvSpPr/>
          <p:nvPr/>
        </p:nvSpPr>
        <p:spPr>
          <a:xfrm>
            <a:off x="177047" y="1200801"/>
            <a:ext cx="11687109" cy="461522"/>
          </a:xfrm>
          <a:prstGeom prst="rightArrow">
            <a:avLst/>
          </a:prstGeom>
          <a:solidFill>
            <a:srgbClr val="2729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C24792F-F8A4-4618-8EB7-C6996D1CB256}"/>
              </a:ext>
            </a:extLst>
          </p:cNvPr>
          <p:cNvSpPr txBox="1"/>
          <p:nvPr/>
        </p:nvSpPr>
        <p:spPr>
          <a:xfrm>
            <a:off x="4590836" y="976661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solidFill>
                  <a:schemeClr val="tx1"/>
                </a:solidFill>
              </a:rPr>
              <a:t>Année N+1 </a:t>
            </a:r>
            <a:endParaRPr lang="fr-FR" sz="140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226A0CF-07E4-4BC6-8B8C-6C3E6A235968}"/>
              </a:ext>
            </a:extLst>
          </p:cNvPr>
          <p:cNvSpPr txBox="1"/>
          <p:nvPr/>
        </p:nvSpPr>
        <p:spPr>
          <a:xfrm>
            <a:off x="1763538" y="988624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solidFill>
                  <a:schemeClr val="tx1"/>
                </a:solidFill>
              </a:rPr>
              <a:t>Année N </a:t>
            </a:r>
            <a:endParaRPr lang="fr-FR" sz="140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F252766-CA36-4A39-B7BA-E4CEBD3BB9F9}"/>
              </a:ext>
            </a:extLst>
          </p:cNvPr>
          <p:cNvSpPr txBox="1"/>
          <p:nvPr/>
        </p:nvSpPr>
        <p:spPr>
          <a:xfrm>
            <a:off x="7418134" y="979073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solidFill>
                  <a:schemeClr val="tx1"/>
                </a:solidFill>
              </a:rPr>
              <a:t>Année N+2 </a:t>
            </a:r>
            <a:endParaRPr lang="fr-FR" sz="140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43B7DFB-46F4-47AA-85D7-C1CD4E612EA5}"/>
              </a:ext>
            </a:extLst>
          </p:cNvPr>
          <p:cNvSpPr txBox="1"/>
          <p:nvPr/>
        </p:nvSpPr>
        <p:spPr>
          <a:xfrm>
            <a:off x="9574038" y="988624"/>
            <a:ext cx="18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>
                <a:solidFill>
                  <a:schemeClr val="tx1"/>
                </a:solidFill>
              </a:rPr>
              <a:t>Année X</a:t>
            </a:r>
            <a:endParaRPr lang="fr-FR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0C1FE7-9106-4656-8988-D7AE8DB1D873}"/>
              </a:ext>
            </a:extLst>
          </p:cNvPr>
          <p:cNvSpPr/>
          <p:nvPr/>
        </p:nvSpPr>
        <p:spPr>
          <a:xfrm>
            <a:off x="177046" y="1691923"/>
            <a:ext cx="11687109" cy="1606858"/>
          </a:xfrm>
          <a:prstGeom prst="rect">
            <a:avLst/>
          </a:prstGeom>
          <a:solidFill>
            <a:schemeClr val="bg1"/>
          </a:solidFill>
          <a:ln w="28575">
            <a:solidFill>
              <a:srgbClr val="2729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>
                <a:solidFill>
                  <a:srgbClr val="27295C"/>
                </a:solidFill>
              </a:rPr>
              <a:t>L’avenir du marché</a:t>
            </a: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  <a:p>
            <a:pPr algn="ctr"/>
            <a:endParaRPr lang="fr-FR" sz="1200" b="1">
              <a:solidFill>
                <a:schemeClr val="accent6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2B807E-D1C4-4D4E-83F6-004646528598}"/>
              </a:ext>
            </a:extLst>
          </p:cNvPr>
          <p:cNvSpPr/>
          <p:nvPr/>
        </p:nvSpPr>
        <p:spPr>
          <a:xfrm>
            <a:off x="177045" y="3428602"/>
            <a:ext cx="11687109" cy="1606858"/>
          </a:xfrm>
          <a:prstGeom prst="rect">
            <a:avLst/>
          </a:prstGeom>
          <a:noFill/>
          <a:ln w="28575">
            <a:solidFill>
              <a:srgbClr val="EB7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>
                <a:solidFill>
                  <a:srgbClr val="EB7638"/>
                </a:solidFill>
              </a:rPr>
              <a:t>L’avenir de la structure</a:t>
            </a: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  <a:p>
            <a:pPr algn="ctr"/>
            <a:endParaRPr lang="fr-FR" sz="1200" b="1">
              <a:solidFill>
                <a:schemeClr val="accent5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FD1F14-6CDE-4AED-95CC-F6EC25AD1107}"/>
              </a:ext>
            </a:extLst>
          </p:cNvPr>
          <p:cNvSpPr/>
          <p:nvPr/>
        </p:nvSpPr>
        <p:spPr>
          <a:xfrm>
            <a:off x="177045" y="5165281"/>
            <a:ext cx="11687109" cy="160685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>
                <a:solidFill>
                  <a:schemeClr val="bg1">
                    <a:lumMod val="50000"/>
                  </a:schemeClr>
                </a:solidFill>
              </a:rPr>
              <a:t>L’avenir de l’offre</a:t>
            </a: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200" b="1">
              <a:solidFill>
                <a:schemeClr val="accent2"/>
              </a:solidFill>
            </a:endParaRPr>
          </a:p>
          <a:p>
            <a:pPr algn="ctr"/>
            <a:endParaRPr lang="fr-FR" sz="1100" b="1">
              <a:solidFill>
                <a:schemeClr val="accent2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814571-1866-41F3-B070-7558C0431657}"/>
              </a:ext>
            </a:extLst>
          </p:cNvPr>
          <p:cNvSpPr/>
          <p:nvPr/>
        </p:nvSpPr>
        <p:spPr>
          <a:xfrm>
            <a:off x="930382" y="1798835"/>
            <a:ext cx="3382393" cy="339105"/>
          </a:xfrm>
          <a:prstGeom prst="rect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Mutation du marché 1*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CC8EBC-4324-4188-AB6A-7093C4E40860}"/>
              </a:ext>
            </a:extLst>
          </p:cNvPr>
          <p:cNvSpPr/>
          <p:nvPr/>
        </p:nvSpPr>
        <p:spPr>
          <a:xfrm>
            <a:off x="6687316" y="2785879"/>
            <a:ext cx="3382393" cy="339105"/>
          </a:xfrm>
          <a:prstGeom prst="rect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...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5225CB-1927-4B8A-83B0-AD801D556FD8}"/>
              </a:ext>
            </a:extLst>
          </p:cNvPr>
          <p:cNvSpPr/>
          <p:nvPr/>
        </p:nvSpPr>
        <p:spPr>
          <a:xfrm>
            <a:off x="3088197" y="2387945"/>
            <a:ext cx="3382393" cy="339105"/>
          </a:xfrm>
          <a:prstGeom prst="rect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Transformations des usagers 2*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8D36A3-FB4B-42AD-A3A2-3C7FC4057B82}"/>
              </a:ext>
            </a:extLst>
          </p:cNvPr>
          <p:cNvSpPr/>
          <p:nvPr/>
        </p:nvSpPr>
        <p:spPr>
          <a:xfrm>
            <a:off x="3163251" y="3857756"/>
            <a:ext cx="2210329" cy="339105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1</a:t>
            </a:r>
            <a:r>
              <a:rPr lang="fr-FR" sz="1200" i="1" baseline="30000">
                <a:solidFill>
                  <a:schemeClr val="bg1"/>
                </a:solidFill>
              </a:rPr>
              <a:t>ère</a:t>
            </a:r>
            <a:r>
              <a:rPr lang="fr-FR" sz="1200" i="1">
                <a:solidFill>
                  <a:schemeClr val="bg1"/>
                </a:solidFill>
              </a:rPr>
              <a:t> levée de fonds*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D96502CD-C945-4CE1-B835-CB30440EBFE8}"/>
              </a:ext>
            </a:extLst>
          </p:cNvPr>
          <p:cNvSpPr/>
          <p:nvPr/>
        </p:nvSpPr>
        <p:spPr>
          <a:xfrm>
            <a:off x="7145213" y="2285249"/>
            <a:ext cx="195309" cy="195309"/>
          </a:xfrm>
          <a:prstGeom prst="ellipse">
            <a:avLst/>
          </a:prstGeom>
          <a:solidFill>
            <a:srgbClr val="2729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>
              <a:solidFill>
                <a:schemeClr val="bg1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26545AC-F43B-4418-AB4F-60CA19A38147}"/>
              </a:ext>
            </a:extLst>
          </p:cNvPr>
          <p:cNvSpPr txBox="1"/>
          <p:nvPr/>
        </p:nvSpPr>
        <p:spPr>
          <a:xfrm>
            <a:off x="6364518" y="1993450"/>
            <a:ext cx="17566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rgbClr val="272A5D"/>
                </a:solidFill>
              </a:rPr>
              <a:t>Évènement majeur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EC2BE89-8ED8-4E16-88F1-73F7105B173E}"/>
              </a:ext>
            </a:extLst>
          </p:cNvPr>
          <p:cNvSpPr/>
          <p:nvPr/>
        </p:nvSpPr>
        <p:spPr>
          <a:xfrm>
            <a:off x="6376002" y="4493329"/>
            <a:ext cx="2084264" cy="339105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Rachat concurrence*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89CC2D-4993-476C-B34A-1B25815849DD}"/>
              </a:ext>
            </a:extLst>
          </p:cNvPr>
          <p:cNvSpPr/>
          <p:nvPr/>
        </p:nvSpPr>
        <p:spPr>
          <a:xfrm>
            <a:off x="9086850" y="3688203"/>
            <a:ext cx="1857386" cy="339105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...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8FDD61F-E516-45E8-A1D4-15A31574AB03}"/>
              </a:ext>
            </a:extLst>
          </p:cNvPr>
          <p:cNvSpPr/>
          <p:nvPr/>
        </p:nvSpPr>
        <p:spPr>
          <a:xfrm>
            <a:off x="2669062" y="5716669"/>
            <a:ext cx="2210329" cy="3391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Élargissement à la cible 2*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C037C3-C671-4EE6-BDE6-752F851B7BD5}"/>
              </a:ext>
            </a:extLst>
          </p:cNvPr>
          <p:cNvSpPr/>
          <p:nvPr/>
        </p:nvSpPr>
        <p:spPr>
          <a:xfrm>
            <a:off x="8379975" y="6136565"/>
            <a:ext cx="2084264" cy="3391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12B31DF-8DBB-4BFA-8704-FC9BDD8AE4A4}"/>
              </a:ext>
            </a:extLst>
          </p:cNvPr>
          <p:cNvSpPr/>
          <p:nvPr/>
        </p:nvSpPr>
        <p:spPr>
          <a:xfrm>
            <a:off x="7599364" y="5878927"/>
            <a:ext cx="195309" cy="19530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>
              <a:solidFill>
                <a:schemeClr val="bg1"/>
              </a:solidFill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68CCBB6-5584-4C48-8087-8D4A2DD85D0C}"/>
              </a:ext>
            </a:extLst>
          </p:cNvPr>
          <p:cNvSpPr txBox="1"/>
          <p:nvPr/>
        </p:nvSpPr>
        <p:spPr>
          <a:xfrm>
            <a:off x="6818668" y="5587128"/>
            <a:ext cx="22103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rgbClr val="7F7F7F"/>
                </a:solidFill>
              </a:rPr>
              <a:t>Lancement de la gamme 3* 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A7694A91-72CB-494C-999C-7F454CCBCFCF}"/>
              </a:ext>
            </a:extLst>
          </p:cNvPr>
          <p:cNvSpPr/>
          <p:nvPr/>
        </p:nvSpPr>
        <p:spPr>
          <a:xfrm>
            <a:off x="7711110" y="4061960"/>
            <a:ext cx="195309" cy="195309"/>
          </a:xfrm>
          <a:prstGeom prst="ellipse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>
              <a:solidFill>
                <a:schemeClr val="bg1"/>
              </a:solidFill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56326C0-FE5F-40E6-B827-DB36B59D6248}"/>
              </a:ext>
            </a:extLst>
          </p:cNvPr>
          <p:cNvSpPr txBox="1"/>
          <p:nvPr/>
        </p:nvSpPr>
        <p:spPr>
          <a:xfrm>
            <a:off x="6572250" y="3755267"/>
            <a:ext cx="2473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>
                <a:solidFill>
                  <a:srgbClr val="EB6115"/>
                </a:solidFill>
              </a:rPr>
              <a:t>Développement à l’international*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F6043D65-6C8B-475A-BCFE-EBC4189F1825}"/>
              </a:ext>
            </a:extLst>
          </p:cNvPr>
          <p:cNvGrpSpPr/>
          <p:nvPr/>
        </p:nvGrpSpPr>
        <p:grpSpPr>
          <a:xfrm>
            <a:off x="71562" y="261638"/>
            <a:ext cx="1926491" cy="436729"/>
            <a:chOff x="71562" y="1366538"/>
            <a:chExt cx="1926491" cy="436729"/>
          </a:xfrm>
        </p:grpSpPr>
        <p:sp>
          <p:nvSpPr>
            <p:cNvPr id="52" name="Flèche : pentagone 51">
              <a:extLst>
                <a:ext uri="{FF2B5EF4-FFF2-40B4-BE49-F238E27FC236}">
                  <a16:creationId xmlns:a16="http://schemas.microsoft.com/office/drawing/2014/main" id="{DA4D1646-DEA6-419C-8564-286ADA88B134}"/>
                </a:ext>
              </a:extLst>
            </p:cNvPr>
            <p:cNvSpPr/>
            <p:nvPr/>
          </p:nvSpPr>
          <p:spPr>
            <a:xfrm>
              <a:off x="71562" y="1366538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71ADB72-B77D-4464-A362-DDF793C8F03F}"/>
                </a:ext>
              </a:extLst>
            </p:cNvPr>
            <p:cNvSpPr/>
            <p:nvPr/>
          </p:nvSpPr>
          <p:spPr>
            <a:xfrm>
              <a:off x="71562" y="1366538"/>
              <a:ext cx="596348" cy="436729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6AA682E8-7E82-4538-9A2F-B6265D317E26}"/>
                </a:ext>
              </a:extLst>
            </p:cNvPr>
            <p:cNvGrpSpPr/>
            <p:nvPr/>
          </p:nvGrpSpPr>
          <p:grpSpPr>
            <a:xfrm>
              <a:off x="177045" y="1394180"/>
              <a:ext cx="1706454" cy="369332"/>
              <a:chOff x="177045" y="1394180"/>
              <a:chExt cx="1706454" cy="369332"/>
            </a:xfrm>
          </p:grpSpPr>
          <p:sp>
            <p:nvSpPr>
              <p:cNvPr id="55" name="ZoneTexte 54">
                <a:extLst>
                  <a:ext uri="{FF2B5EF4-FFF2-40B4-BE49-F238E27FC236}">
                    <a16:creationId xmlns:a16="http://schemas.microsoft.com/office/drawing/2014/main" id="{FED3CB49-664B-495E-A44C-05CB36D41675}"/>
                  </a:ext>
                </a:extLst>
              </p:cNvPr>
              <p:cNvSpPr txBox="1"/>
              <p:nvPr/>
            </p:nvSpPr>
            <p:spPr>
              <a:xfrm>
                <a:off x="667910" y="1394180"/>
                <a:ext cx="1215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>
                    <a:solidFill>
                      <a:srgbClr val="EB7638"/>
                    </a:solidFill>
                  </a:rPr>
                  <a:t>Innovation</a:t>
                </a:r>
              </a:p>
            </p:txBody>
          </p:sp>
          <p:pic>
            <p:nvPicPr>
              <p:cNvPr id="56" name="Image 55">
                <a:extLst>
                  <a:ext uri="{FF2B5EF4-FFF2-40B4-BE49-F238E27FC236}">
                    <a16:creationId xmlns:a16="http://schemas.microsoft.com/office/drawing/2014/main" id="{F558A664-5216-4E1D-A315-4FE4355B3C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 bright="70000" contrast="-70000"/>
              </a:blip>
              <a:stretch>
                <a:fillRect/>
              </a:stretch>
            </p:blipFill>
            <p:spPr>
              <a:xfrm>
                <a:off x="177045" y="1397976"/>
                <a:ext cx="365536" cy="365536"/>
              </a:xfrm>
              <a:prstGeom prst="rect">
                <a:avLst/>
              </a:prstGeom>
            </p:spPr>
          </p:pic>
        </p:grp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9655A335-FD5C-4306-BD73-44A1022BBD2E}"/>
              </a:ext>
            </a:extLst>
          </p:cNvPr>
          <p:cNvSpPr txBox="1"/>
          <p:nvPr/>
        </p:nvSpPr>
        <p:spPr>
          <a:xfrm>
            <a:off x="580475" y="6167617"/>
            <a:ext cx="1183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*  Exemples</a:t>
            </a:r>
          </a:p>
        </p:txBody>
      </p:sp>
    </p:spTree>
    <p:extLst>
      <p:ext uri="{BB962C8B-B14F-4D97-AF65-F5344CB8AC3E}">
        <p14:creationId xmlns:p14="http://schemas.microsoft.com/office/powerpoint/2010/main" val="287748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71AE9B31-9E5C-4628-AB90-E110863A0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6C2546A6-9A03-4362-9B05-3324343D0F57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495B051-53B4-4D2D-8648-BB05721B6DF1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017A74-57B1-43C7-953E-A809A6080A24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58262" y="194634"/>
            <a:ext cx="11875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XII. PLAN FINANCIER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453D7C9-86AE-4B9A-A708-80BD1760A9B8}"/>
              </a:ext>
            </a:extLst>
          </p:cNvPr>
          <p:cNvSpPr txBox="1"/>
          <p:nvPr/>
        </p:nvSpPr>
        <p:spPr>
          <a:xfrm>
            <a:off x="12544988" y="1720445"/>
            <a:ext cx="35300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Montrer que les prévisions financières sont cohérentes avec les perspectives décrites dans les précédents critères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Quels sont vos perspectives financières à 3 ans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Quels sont les témoins de la performance de votre modèle ? (Investissements, subventions, CA, REX, EBITDA, BFR,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b="1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quoi pourrait servir la dotation du Prix Silver Valley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5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plan sur 3 ans pour les entreprises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50000"/>
              <a:buFont typeface="Courier New" panose="02070309020205020404" pitchFamily="49" charset="0"/>
              <a:buChar char="o"/>
              <a:tabLst/>
              <a:defRPr/>
            </a:pPr>
            <a:r>
              <a:rPr lang="fr-F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fr-FR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udget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sur 3 ans pour les associations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4C4CE0-ACE8-466A-AD49-4F40E54F4680}"/>
              </a:ext>
            </a:extLst>
          </p:cNvPr>
          <p:cNvSpPr/>
          <p:nvPr/>
        </p:nvSpPr>
        <p:spPr>
          <a:xfrm>
            <a:off x="367303" y="965688"/>
            <a:ext cx="3261499" cy="5626592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Indicateurs clés de la performance (marge nette, REX, EBE, Variation du BFR, EBITDA Croissance, etc.)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D056A8-67CC-41E0-9FED-9B2B9137A2C7}"/>
              </a:ext>
            </a:extLst>
          </p:cNvPr>
          <p:cNvSpPr/>
          <p:nvPr/>
        </p:nvSpPr>
        <p:spPr>
          <a:xfrm>
            <a:off x="3724275" y="965688"/>
            <a:ext cx="8360106" cy="276323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Compte de résultats ou budget pour les associations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4FA21C-992C-4E35-8BCB-E54689D4F5B3}"/>
              </a:ext>
            </a:extLst>
          </p:cNvPr>
          <p:cNvSpPr/>
          <p:nvPr/>
        </p:nvSpPr>
        <p:spPr>
          <a:xfrm>
            <a:off x="3724275" y="3829050"/>
            <a:ext cx="8360106" cy="276323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Plan de trésorerie sur 3 ans</a:t>
            </a:r>
          </a:p>
        </p:txBody>
      </p:sp>
      <p:sp>
        <p:nvSpPr>
          <p:cNvPr id="22" name="Flèche : pentagone 21">
            <a:extLst>
              <a:ext uri="{FF2B5EF4-FFF2-40B4-BE49-F238E27FC236}">
                <a16:creationId xmlns:a16="http://schemas.microsoft.com/office/drawing/2014/main" id="{D5D5B368-B89B-4C34-99BA-FA824B3C67DA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9301FA-A175-4CB5-801D-AE1D99738470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FD874D0-3149-4AAB-B325-AF98E5184A0C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E045EF7F-2DA3-4526-BF91-239B515C6BD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72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B0AA80B-5595-4E95-A411-5BEC635B43FE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46538" y="194634"/>
            <a:ext cx="11898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XIII. ÉCOSYSTÈME &amp;</a:t>
            </a:r>
            <a:r>
              <a:rPr lang="fr-FR" sz="3200" b="1">
                <a:solidFill>
                  <a:srgbClr val="FF0000"/>
                </a:solidFill>
                <a:latin typeface="+mj-lt"/>
              </a:rPr>
              <a:t> </a:t>
            </a:r>
            <a:r>
              <a:rPr lang="fr-FR" sz="3200" b="1">
                <a:solidFill>
                  <a:srgbClr val="27295C"/>
                </a:solidFill>
                <a:latin typeface="+mj-lt"/>
              </a:rPr>
              <a:t>SOUTIENS DU PROJET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530F3F1-33B2-423E-B441-DF94631D9038}"/>
              </a:ext>
            </a:extLst>
          </p:cNvPr>
          <p:cNvSpPr txBox="1"/>
          <p:nvPr/>
        </p:nvSpPr>
        <p:spPr>
          <a:xfrm>
            <a:off x="12459513" y="1258780"/>
            <a:ext cx="37010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Présenter les différents soutiens à votre projet et les acteurs de l’écosystème avec qui vous pourriez interagir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Quels sont les différents soutiens des projets ? (mentors, clusters, </a:t>
            </a:r>
            <a:r>
              <a:rPr lang="fr-F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gérontopôles</a:t>
            </a: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, partenaires, sponsors, incubateurs, </a:t>
            </a:r>
            <a:r>
              <a:rPr lang="fr-F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advisory</a:t>
            </a: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, comité scientifique,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En quoi ces soutiens servent votre développement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Quels est « l’état » du partenariat ? (en cours, discussion avancée,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Dans quel écosystème s’intègre votre activité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 dirty="0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>
              <a:buSzPct val="150000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Logo + nom + nature du soutien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Présentation synthétique des principaux acteurs de l’écosystème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8DBD4D-5052-4789-A338-6045EB5CDE11}"/>
              </a:ext>
            </a:extLst>
          </p:cNvPr>
          <p:cNvSpPr/>
          <p:nvPr/>
        </p:nvSpPr>
        <p:spPr>
          <a:xfrm>
            <a:off x="1960774" y="2836776"/>
            <a:ext cx="2048517" cy="1565997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Logo/nom soutien 1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Description synthétique du soutien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48F631-78D7-406B-A6CD-78DEEBE1B896}"/>
              </a:ext>
            </a:extLst>
          </p:cNvPr>
          <p:cNvSpPr/>
          <p:nvPr/>
        </p:nvSpPr>
        <p:spPr>
          <a:xfrm>
            <a:off x="4365363" y="2836776"/>
            <a:ext cx="2152667" cy="1565997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Logo/nom soutien 2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Description synthétique du soutien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8F024D-3C8C-44FA-B56D-47375BE51D79}"/>
              </a:ext>
            </a:extLst>
          </p:cNvPr>
          <p:cNvSpPr/>
          <p:nvPr/>
        </p:nvSpPr>
        <p:spPr>
          <a:xfrm>
            <a:off x="6916615" y="2836775"/>
            <a:ext cx="2090098" cy="1565997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Logo/nom soutien 3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Description synthétique du soutien 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ED8532C-CB99-4756-8246-CA66CCE5EA32}"/>
              </a:ext>
            </a:extLst>
          </p:cNvPr>
          <p:cNvSpPr txBox="1"/>
          <p:nvPr/>
        </p:nvSpPr>
        <p:spPr>
          <a:xfrm>
            <a:off x="9698798" y="3210111"/>
            <a:ext cx="11406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i="1">
                <a:solidFill>
                  <a:schemeClr val="bg1">
                    <a:lumMod val="50000"/>
                  </a:schemeClr>
                </a:solidFill>
              </a:rPr>
              <a:t>Etc. </a:t>
            </a:r>
          </a:p>
        </p:txBody>
      </p:sp>
      <p:sp>
        <p:nvSpPr>
          <p:cNvPr id="18" name="Flèche : pentagone 17">
            <a:extLst>
              <a:ext uri="{FF2B5EF4-FFF2-40B4-BE49-F238E27FC236}">
                <a16:creationId xmlns:a16="http://schemas.microsoft.com/office/drawing/2014/main" id="{2315B9B2-7A23-4DFF-9B88-FA2BF2D297DA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498D5A-AA1B-4A61-B94A-DEDB2F6B83A9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3E40AB7-89F1-4BBD-AD0F-F936A4936987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AEA11FEC-A450-4D8E-BB3B-B5D8BFFF374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B05E07C7-FD25-44A7-A31E-D70E66AB5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1" name="Flèche : droite 30">
            <a:extLst>
              <a:ext uri="{FF2B5EF4-FFF2-40B4-BE49-F238E27FC236}">
                <a16:creationId xmlns:a16="http://schemas.microsoft.com/office/drawing/2014/main" id="{33CE9F74-151A-412C-9DC0-0B979630DF37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9CCC51B-A0BA-4675-9E41-DFAB49AADCBF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1974153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7818CC2-80FD-429E-BAF8-9F6BAC774EF7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DF1A1B-458D-4B5F-AECC-E5034612E7F3}"/>
              </a:ext>
            </a:extLst>
          </p:cNvPr>
          <p:cNvSpPr txBox="1"/>
          <p:nvPr/>
        </p:nvSpPr>
        <p:spPr>
          <a:xfrm>
            <a:off x="1943123" y="194634"/>
            <a:ext cx="9081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XIV. CONTRIBUTION SOCIÉTALE &amp; ENVIRONNEMENTALE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3B0CFFD-4F30-4CC2-A4B0-E479F0256D59}"/>
              </a:ext>
            </a:extLst>
          </p:cNvPr>
          <p:cNvSpPr txBox="1"/>
          <p:nvPr/>
        </p:nvSpPr>
        <p:spPr>
          <a:xfrm>
            <a:off x="12544988" y="797115"/>
            <a:ext cx="35300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Prouver et expliciter que votre activité a eu des externalités positives sur l’environnement et la société (coûts évités pour le contribuable, pouvoir d’achat créé, heure de lien social permises, emplois créés, insertion, …)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Vous êtes vous questionné sur l'impact environnemental et sociétal du projet lors de la conception de votre produit/service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Avez-vous mis en place des actions permettant d’augmenter vos contribution ? Ou comptez vous le faire dans le futur ? (ACV, Eco-conception, inclusion,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Avez-vous des indicateurs permettant d’objectiver le bénéfice de votre solution 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Analyse du Cycle de Vie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KPI d’une mesure d’impact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9C07934-F731-494B-B610-E548B82065ED}"/>
              </a:ext>
            </a:extLst>
          </p:cNvPr>
          <p:cNvGrpSpPr/>
          <p:nvPr/>
        </p:nvGrpSpPr>
        <p:grpSpPr>
          <a:xfrm>
            <a:off x="71562" y="274714"/>
            <a:ext cx="1926491" cy="436729"/>
            <a:chOff x="71562" y="274714"/>
            <a:chExt cx="1926491" cy="436729"/>
          </a:xfrm>
        </p:grpSpPr>
        <p:sp>
          <p:nvSpPr>
            <p:cNvPr id="22" name="Flèche : pentagone 21">
              <a:extLst>
                <a:ext uri="{FF2B5EF4-FFF2-40B4-BE49-F238E27FC236}">
                  <a16:creationId xmlns:a16="http://schemas.microsoft.com/office/drawing/2014/main" id="{CB07FFC8-FA20-433D-AD7C-A588D7EC4371}"/>
                </a:ext>
              </a:extLst>
            </p:cNvPr>
            <p:cNvSpPr/>
            <p:nvPr/>
          </p:nvSpPr>
          <p:spPr>
            <a:xfrm>
              <a:off x="71562" y="274714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356FD84-FDB5-4887-8F92-C4724C298105}"/>
                </a:ext>
              </a:extLst>
            </p:cNvPr>
            <p:cNvSpPr/>
            <p:nvPr/>
          </p:nvSpPr>
          <p:spPr>
            <a:xfrm>
              <a:off x="71562" y="274714"/>
              <a:ext cx="596348" cy="436729"/>
            </a:xfrm>
            <a:prstGeom prst="rect">
              <a:avLst/>
            </a:prstGeom>
            <a:solidFill>
              <a:srgbClr val="272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86EF51FC-C60A-450E-B56D-B0BCB12B9CEE}"/>
                </a:ext>
              </a:extLst>
            </p:cNvPr>
            <p:cNvSpPr txBox="1"/>
            <p:nvPr/>
          </p:nvSpPr>
          <p:spPr>
            <a:xfrm>
              <a:off x="667910" y="302356"/>
              <a:ext cx="776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>
                  <a:solidFill>
                    <a:srgbClr val="EB7638"/>
                  </a:solidFill>
                </a:rPr>
                <a:t>Utilité</a:t>
              </a:r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5CF7C622-FF74-4357-A84F-2C6B6C9B4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95010" y="302355"/>
              <a:ext cx="378243" cy="378243"/>
            </a:xfrm>
            <a:prstGeom prst="rect">
              <a:avLst/>
            </a:prstGeom>
          </p:spPr>
        </p:pic>
      </p:grpSp>
      <p:pic>
        <p:nvPicPr>
          <p:cNvPr id="30" name="Image 29">
            <a:extLst>
              <a:ext uri="{FF2B5EF4-FFF2-40B4-BE49-F238E27FC236}">
                <a16:creationId xmlns:a16="http://schemas.microsoft.com/office/drawing/2014/main" id="{943C54C7-606D-4F3A-A2F9-04F5F18DA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C831EC20-0EB4-4D94-833C-340E823F0419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9A29F08-2FD7-43F6-98A8-92072E10D84D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3541998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3864EA4-E84E-4FF5-AEA3-F917C6429C46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9DF1A1B-458D-4B5F-AECC-E5034612E7F3}"/>
              </a:ext>
            </a:extLst>
          </p:cNvPr>
          <p:cNvSpPr txBox="1"/>
          <p:nvPr/>
        </p:nvSpPr>
        <p:spPr>
          <a:xfrm>
            <a:off x="146538" y="194634"/>
            <a:ext cx="11898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XV. ANALYSE DES RISQUES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25C02B8-B054-47A1-A72B-20DD894802CF}"/>
              </a:ext>
            </a:extLst>
          </p:cNvPr>
          <p:cNvSpPr txBox="1"/>
          <p:nvPr/>
        </p:nvSpPr>
        <p:spPr>
          <a:xfrm>
            <a:off x="12544988" y="1628112"/>
            <a:ext cx="35300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Démontrer votre capacité à poser une vision critique et objective de votre projet 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différents risques inhérents à votre projet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Quelles pourraient être les contraintes à la réalisation de votre projet ? (juridiques, économiques,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Les 4 sections de la slide remplies (forces, faiblesse, opportunités, menaces)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16BCB4-7B4A-4CF2-B826-1703648A3590}"/>
              </a:ext>
            </a:extLst>
          </p:cNvPr>
          <p:cNvSpPr/>
          <p:nvPr/>
        </p:nvSpPr>
        <p:spPr>
          <a:xfrm>
            <a:off x="366435" y="1062267"/>
            <a:ext cx="5389596" cy="270084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Forces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60083B-98D2-42AB-9150-05EE77668983}"/>
              </a:ext>
            </a:extLst>
          </p:cNvPr>
          <p:cNvSpPr/>
          <p:nvPr/>
        </p:nvSpPr>
        <p:spPr>
          <a:xfrm>
            <a:off x="366435" y="3770298"/>
            <a:ext cx="5389596" cy="270084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Menaces</a:t>
            </a: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B0D366-37BD-44DD-89D0-434ADAADE96C}"/>
              </a:ext>
            </a:extLst>
          </p:cNvPr>
          <p:cNvSpPr/>
          <p:nvPr/>
        </p:nvSpPr>
        <p:spPr>
          <a:xfrm>
            <a:off x="5759052" y="1062267"/>
            <a:ext cx="5389596" cy="270084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Faiblesses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E45B3E-7328-4E08-BA4F-CA77DB35B382}"/>
              </a:ext>
            </a:extLst>
          </p:cNvPr>
          <p:cNvSpPr/>
          <p:nvPr/>
        </p:nvSpPr>
        <p:spPr>
          <a:xfrm>
            <a:off x="5759051" y="3770298"/>
            <a:ext cx="5389596" cy="270084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Opportunités</a:t>
            </a:r>
          </a:p>
        </p:txBody>
      </p:sp>
      <p:sp>
        <p:nvSpPr>
          <p:cNvPr id="18" name="Flèche : pentagone 17">
            <a:extLst>
              <a:ext uri="{FF2B5EF4-FFF2-40B4-BE49-F238E27FC236}">
                <a16:creationId xmlns:a16="http://schemas.microsoft.com/office/drawing/2014/main" id="{928DEA34-C243-452D-8CDC-907875A678A0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7F9EEEE-E20A-4B58-A328-157FC3139E7A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8F29DFC-5473-4933-AC2B-B6EF05337AF7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EC50BC4-DEB1-42AC-8C90-1EBB06C4DB0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9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hlinkClick r:id="rId2"/>
            <a:extLst>
              <a:ext uri="{FF2B5EF4-FFF2-40B4-BE49-F238E27FC236}">
                <a16:creationId xmlns:a16="http://schemas.microsoft.com/office/drawing/2014/main" id="{0D0C1A00-A13A-4854-835A-FC1E9C98B484}"/>
              </a:ext>
            </a:extLst>
          </p:cNvPr>
          <p:cNvSpPr txBox="1"/>
          <p:nvPr/>
        </p:nvSpPr>
        <p:spPr>
          <a:xfrm>
            <a:off x="2006578" y="4436884"/>
            <a:ext cx="8178842" cy="584775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sz="3200" b="1" dirty="0"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DEPOSER SON DOSSIER DE CANDIDATURE</a:t>
            </a:r>
            <a:endParaRPr lang="fr-FR" sz="3200" b="1" dirty="0">
              <a:latin typeface="Century Gothic" panose="020B0502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EC48571-C70D-48BD-83E4-409945D1F8C4}"/>
              </a:ext>
            </a:extLst>
          </p:cNvPr>
          <p:cNvSpPr txBox="1"/>
          <p:nvPr/>
        </p:nvSpPr>
        <p:spPr>
          <a:xfrm>
            <a:off x="5113518" y="6488668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latin typeface="Century Gothic" panose="020B0502020202020204" pitchFamily="34" charset="0"/>
              </a:rPr>
              <a:t>prix@silvervalley.fr</a:t>
            </a:r>
          </a:p>
        </p:txBody>
      </p:sp>
      <p:pic>
        <p:nvPicPr>
          <p:cNvPr id="1028" name="Picture 4" descr="Doigt qui clique PNG transparents - StickPNG">
            <a:extLst>
              <a:ext uri="{FF2B5EF4-FFF2-40B4-BE49-F238E27FC236}">
                <a16:creationId xmlns:a16="http://schemas.microsoft.com/office/drawing/2014/main" id="{5DE3E3E6-749F-435F-8E6C-8E4D5E1AE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7925">
            <a:off x="9417772" y="4820342"/>
            <a:ext cx="831835" cy="83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B78C4A0-4983-7E97-2838-AF20A75E2F2B}"/>
              </a:ext>
            </a:extLst>
          </p:cNvPr>
          <p:cNvSpPr/>
          <p:nvPr/>
        </p:nvSpPr>
        <p:spPr>
          <a:xfrm>
            <a:off x="4052734" y="1719050"/>
            <a:ext cx="3870960" cy="2225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7E120CF2-B51F-05ED-9E77-20B323653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7427" y="1711072"/>
            <a:ext cx="3866267" cy="229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8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2BEEA9D-78F9-454D-ADD8-86077C8AA780}"/>
              </a:ext>
            </a:extLst>
          </p:cNvPr>
          <p:cNvSpPr txBox="1"/>
          <p:nvPr/>
        </p:nvSpPr>
        <p:spPr>
          <a:xfrm>
            <a:off x="140678" y="194634"/>
            <a:ext cx="12051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ANNEXES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6F6305-7246-4C4D-A718-AEA2CD507488}"/>
              </a:ext>
            </a:extLst>
          </p:cNvPr>
          <p:cNvSpPr/>
          <p:nvPr/>
        </p:nvSpPr>
        <p:spPr>
          <a:xfrm>
            <a:off x="4981166" y="2979990"/>
            <a:ext cx="2550344" cy="628449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>
                <a:solidFill>
                  <a:schemeClr val="bg1">
                    <a:lumMod val="50000"/>
                  </a:schemeClr>
                </a:solidFill>
              </a:rPr>
              <a:t>Ajoutez ici vos annexes</a:t>
            </a:r>
          </a:p>
        </p:txBody>
      </p:sp>
    </p:spTree>
    <p:extLst>
      <p:ext uri="{BB962C8B-B14F-4D97-AF65-F5344CB8AC3E}">
        <p14:creationId xmlns:p14="http://schemas.microsoft.com/office/powerpoint/2010/main" val="150572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42F0EC-2702-4640-9C85-645BD4415FA9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4E8FD4-8AEF-4059-A53B-CD532E03C224}"/>
              </a:ext>
            </a:extLst>
          </p:cNvPr>
          <p:cNvSpPr/>
          <p:nvPr/>
        </p:nvSpPr>
        <p:spPr>
          <a:xfrm>
            <a:off x="643098" y="1182004"/>
            <a:ext cx="3145132" cy="2200589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LOGO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CB153-50DB-4CC5-A9D4-CD95C5E2ADE0}"/>
              </a:ext>
            </a:extLst>
          </p:cNvPr>
          <p:cNvSpPr/>
          <p:nvPr/>
        </p:nvSpPr>
        <p:spPr>
          <a:xfrm>
            <a:off x="4039437" y="1186191"/>
            <a:ext cx="6729047" cy="826477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NOM de la structure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B536A2-C931-4A3E-A5FB-2E474928FC41}"/>
              </a:ext>
            </a:extLst>
          </p:cNvPr>
          <p:cNvSpPr/>
          <p:nvPr/>
        </p:nvSpPr>
        <p:spPr>
          <a:xfrm>
            <a:off x="4039436" y="2136597"/>
            <a:ext cx="6729047" cy="2362486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NOM de la solution développée</a:t>
            </a:r>
          </a:p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Description en une phrase</a:t>
            </a:r>
          </a:p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Site internet/LinkedIn/Twitter/Facebook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561F14-F102-420D-A679-C7AF603DA320}"/>
              </a:ext>
            </a:extLst>
          </p:cNvPr>
          <p:cNvSpPr/>
          <p:nvPr/>
        </p:nvSpPr>
        <p:spPr>
          <a:xfrm>
            <a:off x="643097" y="4674808"/>
            <a:ext cx="3145132" cy="838198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MATURITÉ </a:t>
            </a:r>
          </a:p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(amorçage ou déploiement)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AC1D08-11B3-4934-89A8-EEBB54F1AA52}"/>
              </a:ext>
            </a:extLst>
          </p:cNvPr>
          <p:cNvSpPr/>
          <p:nvPr/>
        </p:nvSpPr>
        <p:spPr>
          <a:xfrm>
            <a:off x="643097" y="3543080"/>
            <a:ext cx="3145132" cy="956003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THEMATIQUE </a:t>
            </a:r>
          </a:p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(médico-social &amp; sanitaire vieillissement actif)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0BEEAD-5CE5-4D9B-AE3C-E481314B4B6D}"/>
              </a:ext>
            </a:extLst>
          </p:cNvPr>
          <p:cNvSpPr/>
          <p:nvPr/>
        </p:nvSpPr>
        <p:spPr>
          <a:xfrm>
            <a:off x="4039435" y="4674808"/>
            <a:ext cx="6729047" cy="782934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Type de projet : Bien / Service / Bien &amp; service / SAAS / …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4D33F2-896F-413A-B72D-8305F2DBC01E}"/>
              </a:ext>
            </a:extLst>
          </p:cNvPr>
          <p:cNvSpPr/>
          <p:nvPr/>
        </p:nvSpPr>
        <p:spPr>
          <a:xfrm>
            <a:off x="643097" y="5633467"/>
            <a:ext cx="10125385" cy="352531"/>
          </a:xfrm>
          <a:prstGeom prst="rect">
            <a:avLst/>
          </a:prstGeom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>
                <a:solidFill>
                  <a:schemeClr val="bg1">
                    <a:lumMod val="50000"/>
                  </a:schemeClr>
                </a:solidFill>
              </a:rPr>
              <a:t>(Optionnel : lien vers la vidéo de présentation de la solution)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5B67846-9E0A-4C3C-A791-7D962F8A71CA}"/>
              </a:ext>
            </a:extLst>
          </p:cNvPr>
          <p:cNvSpPr txBox="1"/>
          <p:nvPr/>
        </p:nvSpPr>
        <p:spPr>
          <a:xfrm>
            <a:off x="12490981" y="1813431"/>
            <a:ext cx="363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Remplir les espaces avec vos informations 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B339C789-4C21-490E-BA00-8FF22ED71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EC63920A-2097-4C1F-BA85-B3DFA8A28CD8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850BCE-92DF-4F98-94E2-AEAB180917AC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B39991-3A27-44A3-B2E7-7B0D7F6A39CD}"/>
              </a:ext>
            </a:extLst>
          </p:cNvPr>
          <p:cNvSpPr txBox="1"/>
          <p:nvPr/>
        </p:nvSpPr>
        <p:spPr>
          <a:xfrm>
            <a:off x="140678" y="194634"/>
            <a:ext cx="12051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CARTE D’IDENTITÉ</a:t>
            </a:r>
          </a:p>
        </p:txBody>
      </p:sp>
    </p:spTree>
    <p:extLst>
      <p:ext uri="{BB962C8B-B14F-4D97-AF65-F5344CB8AC3E}">
        <p14:creationId xmlns:p14="http://schemas.microsoft.com/office/powerpoint/2010/main" val="4236416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AC3E690-88E6-4C1E-B469-5DB9B5A6A34A}"/>
              </a:ext>
            </a:extLst>
          </p:cNvPr>
          <p:cNvSpPr txBox="1"/>
          <p:nvPr/>
        </p:nvSpPr>
        <p:spPr>
          <a:xfrm>
            <a:off x="298406" y="274656"/>
            <a:ext cx="9345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>
                <a:solidFill>
                  <a:srgbClr val="27295C"/>
                </a:solidFill>
                <a:latin typeface="+mj-lt"/>
              </a:rPr>
              <a:t>Comment remplir le dossier ? 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42ABC43-BEAE-4A79-8F9D-A864ED1EC514}"/>
              </a:ext>
            </a:extLst>
          </p:cNvPr>
          <p:cNvCxnSpPr/>
          <p:nvPr/>
        </p:nvCxnSpPr>
        <p:spPr>
          <a:xfrm>
            <a:off x="6017127" y="1124277"/>
            <a:ext cx="0" cy="2689934"/>
          </a:xfrm>
          <a:prstGeom prst="line">
            <a:avLst/>
          </a:prstGeom>
          <a:ln>
            <a:solidFill>
              <a:srgbClr val="EB61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2D32F3C-BAC1-4895-B92E-7A7A1F675E5C}"/>
              </a:ext>
            </a:extLst>
          </p:cNvPr>
          <p:cNvSpPr/>
          <p:nvPr/>
        </p:nvSpPr>
        <p:spPr>
          <a:xfrm>
            <a:off x="1552776" y="1080852"/>
            <a:ext cx="3851563" cy="30196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b="1" u="sng">
                <a:solidFill>
                  <a:schemeClr val="tx1"/>
                </a:solidFill>
              </a:rPr>
              <a:t>Schématiser ses réponses à travers la présentation de processus, mises en </a:t>
            </a:r>
            <a:r>
              <a:rPr lang="fr-FR" sz="1200" b="1" u="sng" dirty="0">
                <a:solidFill>
                  <a:schemeClr val="tx1"/>
                </a:solidFill>
              </a:rPr>
              <a:t>forme</a:t>
            </a:r>
            <a:r>
              <a:rPr lang="fr-FR" sz="1200" b="1" u="sng">
                <a:solidFill>
                  <a:schemeClr val="tx1"/>
                </a:solidFill>
              </a:rPr>
              <a:t>, graphiques,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S’approprier le dossier en utilisant les outils de modélisation suggérées ou en les remplaçant pas  les siens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Faciliter le travail des évaluateurs en mettant en forme les informations de façon claire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 Mettre en évidence les éléments clés de compréhension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Cleaner le dossier en retirant les sections si besoin, icones et explications données par Silver Valley (Cf ci-dessous)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75DEE2-5A95-4A71-A13A-E8E3A046E722}"/>
              </a:ext>
            </a:extLst>
          </p:cNvPr>
          <p:cNvSpPr/>
          <p:nvPr/>
        </p:nvSpPr>
        <p:spPr>
          <a:xfrm>
            <a:off x="7388476" y="1116606"/>
            <a:ext cx="3851563" cy="3056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Rédiger de longs paragraphes à la place d’une modélisation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Dupliquer les slides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Conserver, dans la version finale du dossier de candidature, les sections et explications fournies par Silver Valley (Cf ci-dessous)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chemeClr val="tx1"/>
                </a:solidFill>
              </a:rPr>
              <a:t>Déposer son dossier au format </a:t>
            </a:r>
            <a:r>
              <a:rPr lang="fr-FR" sz="1200" err="1">
                <a:solidFill>
                  <a:schemeClr val="tx1"/>
                </a:solidFill>
              </a:rPr>
              <a:t>powerpoint</a:t>
            </a:r>
            <a:r>
              <a:rPr lang="fr-FR" sz="1200">
                <a:solidFill>
                  <a:schemeClr val="tx1"/>
                </a:solidFill>
              </a:rPr>
              <a:t> (PDF obligatoire)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u="sng">
                <a:solidFill>
                  <a:schemeClr val="tx1"/>
                </a:solidFill>
              </a:rPr>
              <a:t>Faire de la double saisie et perdre du temps en utilisant les modèles Silver Valley quand on peut utiliser le sien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74EC720-7205-4905-A7CE-475C37177EC6}"/>
              </a:ext>
            </a:extLst>
          </p:cNvPr>
          <p:cNvSpPr txBox="1"/>
          <p:nvPr/>
        </p:nvSpPr>
        <p:spPr>
          <a:xfrm rot="19498239">
            <a:off x="-126376" y="1160587"/>
            <a:ext cx="2565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À FAIRE 👍</a:t>
            </a:r>
            <a:endParaRPr lang="fr-FR" b="1" dirty="0">
              <a:latin typeface="Century Gothic" panose="020B0502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65D2E53-6324-4350-AC73-C3114A327551}"/>
              </a:ext>
            </a:extLst>
          </p:cNvPr>
          <p:cNvSpPr txBox="1"/>
          <p:nvPr/>
        </p:nvSpPr>
        <p:spPr>
          <a:xfrm rot="19197791">
            <a:off x="6133673" y="1081539"/>
            <a:ext cx="2565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À NE PAS FAIRE 👎 </a:t>
            </a:r>
          </a:p>
        </p:txBody>
      </p:sp>
      <p:cxnSp>
        <p:nvCxnSpPr>
          <p:cNvPr id="17" name="Connecteur : en arc 16">
            <a:extLst>
              <a:ext uri="{FF2B5EF4-FFF2-40B4-BE49-F238E27FC236}">
                <a16:creationId xmlns:a16="http://schemas.microsoft.com/office/drawing/2014/main" id="{03997BCE-3B7E-487B-9BD7-C11CEDF5FB3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932064" y="2113463"/>
            <a:ext cx="12700" cy="4413682"/>
          </a:xfrm>
          <a:prstGeom prst="curvedConnector3">
            <a:avLst>
              <a:gd name="adj1" fmla="val 1193449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FC6E2A5-7963-4986-988C-0565CF8EB019}"/>
              </a:ext>
            </a:extLst>
          </p:cNvPr>
          <p:cNvSpPr txBox="1"/>
          <p:nvPr/>
        </p:nvSpPr>
        <p:spPr>
          <a:xfrm>
            <a:off x="1621174" y="4152719"/>
            <a:ext cx="21145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272A5D"/>
                </a:solidFill>
              </a:rPr>
              <a:t>Slide vierge du template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878CD9B-20C8-4CA5-B35D-02F30A91D775}"/>
              </a:ext>
            </a:extLst>
          </p:cNvPr>
          <p:cNvSpPr txBox="1"/>
          <p:nvPr/>
        </p:nvSpPr>
        <p:spPr>
          <a:xfrm>
            <a:off x="8145255" y="4228510"/>
            <a:ext cx="12961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272A5D"/>
                </a:solidFill>
              </a:rPr>
              <a:t>Slide remplie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C269003-0650-495C-A62D-CD04A0EFE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81" y="4448359"/>
            <a:ext cx="3866116" cy="217469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9782845-8818-412A-B562-CFB098ABB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264" y="4460496"/>
            <a:ext cx="3866116" cy="217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9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E8D84B2-CAD1-4AB6-A5D7-A340A421BF0A}"/>
              </a:ext>
            </a:extLst>
          </p:cNvPr>
          <p:cNvSpPr/>
          <p:nvPr/>
        </p:nvSpPr>
        <p:spPr>
          <a:xfrm>
            <a:off x="12374038" y="-395"/>
            <a:ext cx="3871964" cy="6858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45D43BA-4761-4FF0-A564-07A192E35F2E}"/>
              </a:ext>
            </a:extLst>
          </p:cNvPr>
          <p:cNvSpPr txBox="1"/>
          <p:nvPr/>
        </p:nvSpPr>
        <p:spPr>
          <a:xfrm>
            <a:off x="12544988" y="1628309"/>
            <a:ext cx="35300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Présenter de façon globale votre solution et votre proposition de valeurs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endParaRPr lang="fr-FR" sz="1200" b="1">
              <a:solidFill>
                <a:srgbClr val="EE73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En quoi votre solution répond aux besoins ou/et attentes identifiés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la valeur apportée par la solution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En quoi la solution résout-elle l’insatisfaction?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Dans quelles situations fait-on appel à la solution ?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D’ÉLÉMENTS À PRÉSENTER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Vidéo de présentation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Description des principales fonctionnalités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266452-C6A7-493D-ACC3-31117EE6F8D9}"/>
              </a:ext>
            </a:extLst>
          </p:cNvPr>
          <p:cNvSpPr/>
          <p:nvPr/>
        </p:nvSpPr>
        <p:spPr>
          <a:xfrm>
            <a:off x="200762" y="1046209"/>
            <a:ext cx="3079726" cy="5553622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Courte description de la solution et de la proposition de valeur (700 caractères max)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4A024C70-0F44-422A-86A1-EA6CCC219FFE}"/>
              </a:ext>
            </a:extLst>
          </p:cNvPr>
          <p:cNvGrpSpPr/>
          <p:nvPr/>
        </p:nvGrpSpPr>
        <p:grpSpPr>
          <a:xfrm>
            <a:off x="71562" y="274714"/>
            <a:ext cx="1926491" cy="436729"/>
            <a:chOff x="71562" y="274714"/>
            <a:chExt cx="1926491" cy="436729"/>
          </a:xfrm>
        </p:grpSpPr>
        <p:sp>
          <p:nvSpPr>
            <p:cNvPr id="18" name="Flèche : pentagone 17">
              <a:extLst>
                <a:ext uri="{FF2B5EF4-FFF2-40B4-BE49-F238E27FC236}">
                  <a16:creationId xmlns:a16="http://schemas.microsoft.com/office/drawing/2014/main" id="{E45C7080-67DD-47A5-8D47-4A67DD1A7C24}"/>
                </a:ext>
              </a:extLst>
            </p:cNvPr>
            <p:cNvSpPr/>
            <p:nvPr/>
          </p:nvSpPr>
          <p:spPr>
            <a:xfrm>
              <a:off x="71562" y="274714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527A41-687B-4E7E-8F5E-5D1B80ABAA07}"/>
                </a:ext>
              </a:extLst>
            </p:cNvPr>
            <p:cNvSpPr/>
            <p:nvPr/>
          </p:nvSpPr>
          <p:spPr>
            <a:xfrm>
              <a:off x="71562" y="274714"/>
              <a:ext cx="596348" cy="436729"/>
            </a:xfrm>
            <a:prstGeom prst="rect">
              <a:avLst/>
            </a:prstGeom>
            <a:solidFill>
              <a:srgbClr val="272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8C4707D-2BB7-418C-8137-7D0A475DB733}"/>
                </a:ext>
              </a:extLst>
            </p:cNvPr>
            <p:cNvSpPr txBox="1"/>
            <p:nvPr/>
          </p:nvSpPr>
          <p:spPr>
            <a:xfrm>
              <a:off x="667910" y="302356"/>
              <a:ext cx="776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>
                  <a:solidFill>
                    <a:srgbClr val="EB7638"/>
                  </a:solidFill>
                </a:rPr>
                <a:t>Utilité</a:t>
              </a: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DF2E4650-BEF8-48E8-ABE3-15CD3FE9E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95010" y="302355"/>
              <a:ext cx="378243" cy="378243"/>
            </a:xfrm>
            <a:prstGeom prst="rect">
              <a:avLst/>
            </a:prstGeom>
          </p:spPr>
        </p:pic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BEF5D16D-F76B-459B-9DBF-F65E000E4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550671CC-DF10-4CEC-A436-F98A6D51152B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498A379-57AE-4D61-B910-8535D279A120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32F277-D3D8-4C6A-9405-4961F0562893}"/>
              </a:ext>
            </a:extLst>
          </p:cNvPr>
          <p:cNvSpPr/>
          <p:nvPr/>
        </p:nvSpPr>
        <p:spPr>
          <a:xfrm>
            <a:off x="3367428" y="1044126"/>
            <a:ext cx="8467871" cy="5555705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Captures/images/modélisation/UX de la solution/univers graphique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CC83037-A347-4E8C-BE70-454F8D5B53B3}"/>
              </a:ext>
            </a:extLst>
          </p:cNvPr>
          <p:cNvSpPr txBox="1"/>
          <p:nvPr/>
        </p:nvSpPr>
        <p:spPr>
          <a:xfrm>
            <a:off x="140678" y="194634"/>
            <a:ext cx="12051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I. PRÉSENTATION GLOBALE DE LA SOLUTION</a:t>
            </a:r>
          </a:p>
        </p:txBody>
      </p:sp>
    </p:spTree>
    <p:extLst>
      <p:ext uri="{BB962C8B-B14F-4D97-AF65-F5344CB8AC3E}">
        <p14:creationId xmlns:p14="http://schemas.microsoft.com/office/powerpoint/2010/main" val="1809967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C60D7E7-DD8E-47AC-88D7-935B4CCFD1AC}"/>
              </a:ext>
            </a:extLst>
          </p:cNvPr>
          <p:cNvSpPr/>
          <p:nvPr/>
        </p:nvSpPr>
        <p:spPr>
          <a:xfrm>
            <a:off x="12374038" y="0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95C956C-9FAA-403D-8CE4-46E71F7CE0A7}"/>
              </a:ext>
            </a:extLst>
          </p:cNvPr>
          <p:cNvSpPr txBox="1"/>
          <p:nvPr/>
        </p:nvSpPr>
        <p:spPr>
          <a:xfrm>
            <a:off x="12544987" y="428178"/>
            <a:ext cx="353006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50000"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</a:t>
            </a:r>
          </a:p>
          <a:p>
            <a:pPr algn="ctr">
              <a:buSzPct val="150000"/>
            </a:pPr>
            <a:endParaRPr lang="fr-FR" sz="1200" b="1">
              <a:solidFill>
                <a:srgbClr val="EE73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Expliquer précisément la problématique ou l’insatisfaction que vous souhaitez résoudre en définissant la situation de vie adressée et l’origine du besoin/attente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 est le cœur de la problématique adressée par votre projet ? (contexte/situation de vie, périmètre d’activité,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</a:t>
            </a:r>
            <a:r>
              <a:rPr lang="fr-FR" sz="1200" i="1" u="sng">
                <a:latin typeface="Arial" panose="020B0604020202020204" pitchFamily="34" charset="0"/>
                <a:cs typeface="Arial" panose="020B0604020202020204" pitchFamily="34" charset="0"/>
              </a:rPr>
              <a:t>pain points 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 vous souhaitez résoudre avec votre solution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l’ampleur de la problématique ? (fréquence, impacts, etc.)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Comment font les seniors ou leurs aidants actuellement ? En quoi la situation actuelle est insatisfaisante ? </a:t>
            </a:r>
            <a:endParaRPr lang="fr-FR" sz="1200">
              <a:cs typeface="Calibri"/>
            </a:endParaRP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Storytelling – use case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Chiffres clés </a:t>
            </a:r>
            <a:r>
              <a:rPr lang="fr-FR" sz="1200" i="1" u="sng">
                <a:latin typeface="Arial" panose="020B0604020202020204" pitchFamily="34" charset="0"/>
                <a:cs typeface="Arial" panose="020B0604020202020204" pitchFamily="34" charset="0"/>
              </a:rPr>
              <a:t>sourcés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urier New"/>
              <a:buChar char="o"/>
            </a:pPr>
            <a:r>
              <a:rPr lang="fr-FR" sz="1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Schéma de définition du périmètre de besoins couverts</a:t>
            </a:r>
            <a:endParaRPr lang="fr-FR" sz="120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urier New"/>
              <a:buChar char="o"/>
            </a:pPr>
            <a:r>
              <a:rPr lang="fr-FR" sz="1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Schéma de présentation détaillé des situations de besoin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urier New"/>
              <a:buChar char="o"/>
            </a:pPr>
            <a:r>
              <a:rPr lang="fr-FR" sz="1200" i="1">
                <a:solidFill>
                  <a:schemeClr val="dk1"/>
                </a:solidFill>
                <a:latin typeface="Arial"/>
                <a:cs typeface="Arial"/>
                <a:sym typeface="Arial"/>
              </a:rPr>
              <a:t>// à éviter : Les chiffres sur des généralités que tout le monde connait (11 millions d’aidants, 2 millions de personnes en pertes d’autonomie, …) \\</a:t>
            </a:r>
            <a:endParaRPr lang="fr-FR" sz="12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573252" y="213753"/>
            <a:ext cx="1161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II. DÉFINITION DE LA PROBLÉMATIQUE ET DU </a:t>
            </a:r>
            <a:r>
              <a:rPr lang="fr-FR" sz="3200" b="1">
                <a:solidFill>
                  <a:srgbClr val="27295C"/>
                </a:solidFill>
                <a:latin typeface="+mj-lt"/>
                <a:sym typeface="Wingdings" pitchFamily="2" charset="2"/>
              </a:rPr>
              <a:t>BESOIN </a:t>
            </a:r>
            <a:endParaRPr lang="fr-FR" sz="3200" b="1">
              <a:solidFill>
                <a:srgbClr val="27295C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3BD53A-1EB0-4EDC-91F3-316B66CA5B98}"/>
              </a:ext>
            </a:extLst>
          </p:cNvPr>
          <p:cNvSpPr/>
          <p:nvPr/>
        </p:nvSpPr>
        <p:spPr>
          <a:xfrm>
            <a:off x="285750" y="1090246"/>
            <a:ext cx="3475545" cy="553877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Illustration globale de la problématique (chiffres clés sourcés, contexte sociétal, etc.)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5EBD4235-212C-4186-A550-B2880E1C088A}"/>
              </a:ext>
            </a:extLst>
          </p:cNvPr>
          <p:cNvGrpSpPr/>
          <p:nvPr/>
        </p:nvGrpSpPr>
        <p:grpSpPr>
          <a:xfrm>
            <a:off x="71562" y="274714"/>
            <a:ext cx="1926491" cy="436729"/>
            <a:chOff x="71562" y="274714"/>
            <a:chExt cx="1926491" cy="436729"/>
          </a:xfrm>
        </p:grpSpPr>
        <p:sp>
          <p:nvSpPr>
            <p:cNvPr id="29" name="Flèche : pentagone 28">
              <a:extLst>
                <a:ext uri="{FF2B5EF4-FFF2-40B4-BE49-F238E27FC236}">
                  <a16:creationId xmlns:a16="http://schemas.microsoft.com/office/drawing/2014/main" id="{B29D95F0-42B6-41BD-9870-976E0A631E79}"/>
                </a:ext>
              </a:extLst>
            </p:cNvPr>
            <p:cNvSpPr/>
            <p:nvPr/>
          </p:nvSpPr>
          <p:spPr>
            <a:xfrm>
              <a:off x="71562" y="274714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B99F5B-8141-4140-87E3-09A78A39386E}"/>
                </a:ext>
              </a:extLst>
            </p:cNvPr>
            <p:cNvSpPr/>
            <p:nvPr/>
          </p:nvSpPr>
          <p:spPr>
            <a:xfrm>
              <a:off x="71562" y="274714"/>
              <a:ext cx="596348" cy="436729"/>
            </a:xfrm>
            <a:prstGeom prst="rect">
              <a:avLst/>
            </a:prstGeom>
            <a:solidFill>
              <a:srgbClr val="272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AAEAAC3-3361-40B2-B2A8-C4C9AA55C51F}"/>
                </a:ext>
              </a:extLst>
            </p:cNvPr>
            <p:cNvSpPr txBox="1"/>
            <p:nvPr/>
          </p:nvSpPr>
          <p:spPr>
            <a:xfrm>
              <a:off x="667910" y="302356"/>
              <a:ext cx="776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>
                  <a:solidFill>
                    <a:srgbClr val="EB7638"/>
                  </a:solidFill>
                </a:rPr>
                <a:t>Utilité</a:t>
              </a:r>
            </a:p>
          </p:txBody>
        </p: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D54FDBA8-8F75-4CF4-8B3E-B85EF3D0B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195010" y="302355"/>
              <a:ext cx="378243" cy="378243"/>
            </a:xfrm>
            <a:prstGeom prst="rect">
              <a:avLst/>
            </a:prstGeom>
          </p:spPr>
        </p:pic>
      </p:grpSp>
      <p:pic>
        <p:nvPicPr>
          <p:cNvPr id="33" name="Image 32">
            <a:extLst>
              <a:ext uri="{FF2B5EF4-FFF2-40B4-BE49-F238E27FC236}">
                <a16:creationId xmlns:a16="http://schemas.microsoft.com/office/drawing/2014/main" id="{5CF994D9-47F6-48CC-962A-862A3D5D4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793229B2-5950-4FB7-8016-9F8A17007AD4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A38CD7A-0E63-4F8C-B5F8-D8C91ADFA912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B9B2D5-3716-41FC-B333-C955312A09A7}"/>
              </a:ext>
            </a:extLst>
          </p:cNvPr>
          <p:cNvSpPr/>
          <p:nvPr/>
        </p:nvSpPr>
        <p:spPr>
          <a:xfrm>
            <a:off x="3867943" y="1099771"/>
            <a:ext cx="7944959" cy="553877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Présentation des cas d’usage détaillant la problématique  : </a:t>
            </a: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Description imagée ou schématique des cas d’usage (usage actuel, situations de vies, activités)</a:t>
            </a: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Explication des pain points (insatisfactions, douleurs, attentes, besoins) associés aux cas d’usage</a:t>
            </a:r>
          </a:p>
        </p:txBody>
      </p:sp>
    </p:spTree>
    <p:extLst>
      <p:ext uri="{BB962C8B-B14F-4D97-AF65-F5344CB8AC3E}">
        <p14:creationId xmlns:p14="http://schemas.microsoft.com/office/powerpoint/2010/main" val="4190187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D531DF39-C5F0-4EE5-B725-9CB6E08E8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82250C81-1C17-4D60-9351-D9898F2F1499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627AAC6-CE8D-40B0-82F6-E15F6B7BE129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3F4DDD-D3DD-4B91-8769-CFA96D37B777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D0E0872-9667-4ED6-A2A8-78661F64F907}"/>
              </a:ext>
            </a:extLst>
          </p:cNvPr>
          <p:cNvSpPr txBox="1"/>
          <p:nvPr/>
        </p:nvSpPr>
        <p:spPr>
          <a:xfrm>
            <a:off x="12381331" y="1443446"/>
            <a:ext cx="38573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Présenter le management et la gouvernance de la structure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Présentation des fondateurs et/ou dirigeants ? (formation, expérience, rôle)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En quoi l’équipe recouvre les compétences nécessaires au développement du projet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la structure capitalistique du projet ?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Il y a-t-il un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ou un conseil d’administration ?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Organigramme de l’équipe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Organigramme du conseil d’administration et/ou du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CV des dirigeants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Diagramme de la structure capitalistique</a:t>
            </a:r>
          </a:p>
        </p:txBody>
      </p:sp>
      <p:sp>
        <p:nvSpPr>
          <p:cNvPr id="6" name="Flèche : pentagone 5">
            <a:extLst>
              <a:ext uri="{FF2B5EF4-FFF2-40B4-BE49-F238E27FC236}">
                <a16:creationId xmlns:a16="http://schemas.microsoft.com/office/drawing/2014/main" id="{DBA24D62-8D9C-4ABA-A1D7-9D7EB2537167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305C43-8A16-4A19-826A-F51CE2781A38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3189814" y="194634"/>
            <a:ext cx="5812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III. ÉQUIPE &amp; GOUVERNANCE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9051A6-54B5-4F5C-B1EB-708DA1003F71}"/>
              </a:ext>
            </a:extLst>
          </p:cNvPr>
          <p:cNvSpPr/>
          <p:nvPr/>
        </p:nvSpPr>
        <p:spPr>
          <a:xfrm>
            <a:off x="304801" y="1184031"/>
            <a:ext cx="6048866" cy="5399255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Présentation des fondateurs (fonction, expérience, formation, etc.)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0D534B-F2A6-46F8-B082-A761C333C758}"/>
              </a:ext>
            </a:extLst>
          </p:cNvPr>
          <p:cNvSpPr/>
          <p:nvPr/>
        </p:nvSpPr>
        <p:spPr>
          <a:xfrm>
            <a:off x="6530161" y="1184031"/>
            <a:ext cx="4967925" cy="2558910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Organigramme de la structure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FAA97A-5054-45AB-8914-1790A8A47606}"/>
              </a:ext>
            </a:extLst>
          </p:cNvPr>
          <p:cNvSpPr/>
          <p:nvPr/>
        </p:nvSpPr>
        <p:spPr>
          <a:xfrm>
            <a:off x="6530160" y="3819525"/>
            <a:ext cx="4967925" cy="2763761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organigramme du </a:t>
            </a:r>
            <a:r>
              <a:rPr lang="fr-FR" sz="1400" i="1" err="1">
                <a:solidFill>
                  <a:schemeClr val="bg1">
                    <a:lumMod val="50000"/>
                  </a:schemeClr>
                </a:solidFill>
              </a:rPr>
              <a:t>board</a:t>
            </a:r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 ou du Conseil d’Administration + graphique de répartition du capital</a:t>
            </a: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fr-FR" sz="1400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3B89918-423E-44A2-BFA9-B8EFE12C0BF8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BA846A9-01AD-4CF2-A736-C643A7908AF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7F5347D-E236-4445-9F62-E25C303B0C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3639667"/>
              </p:ext>
            </p:extLst>
          </p:nvPr>
        </p:nvGraphicFramePr>
        <p:xfrm>
          <a:off x="9163050" y="5267325"/>
          <a:ext cx="2244724" cy="12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7499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5A0332A4-EA9F-48C0-AB40-BB0271013CE0}"/>
              </a:ext>
            </a:extLst>
          </p:cNvPr>
          <p:cNvSpPr/>
          <p:nvPr/>
        </p:nvSpPr>
        <p:spPr>
          <a:xfrm>
            <a:off x="12374038" y="-396"/>
            <a:ext cx="3871964" cy="7155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28954" y="216039"/>
            <a:ext cx="1206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IV. PRÉSENTATION TECHNIQUE DE LA SOLUTION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AF51C28-5A92-4CB4-8DA3-B8209068D1A5}"/>
              </a:ext>
            </a:extLst>
          </p:cNvPr>
          <p:cNvSpPr txBox="1"/>
          <p:nvPr/>
        </p:nvSpPr>
        <p:spPr>
          <a:xfrm>
            <a:off x="12544987" y="1259175"/>
            <a:ext cx="35300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Décrire le processus de fonctionnement dans son intégralité et présenter votre solution d’un point de vue technique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Comment fonctionne votre solution ? (fonctionnement interne &amp; externe)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Comment sont réalisées les différentes tâches ? (automatisation, technologies utilisées, intervention humaine, brevets déposés, etc.)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Est-ce que les processus sont capables d’absorber une multiplication x3 x8 x10 de l’activité sur les années à venir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différents flux internes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Schéma du parcours client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UX/UI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Schéma fonctionnel (Processus internes)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Description des caractéristiques techniques 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Technologies utilisées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4382E7F-4564-44C9-B7B9-09CD11E40BCE}"/>
              </a:ext>
            </a:extLst>
          </p:cNvPr>
          <p:cNvSpPr/>
          <p:nvPr/>
        </p:nvSpPr>
        <p:spPr>
          <a:xfrm>
            <a:off x="770426" y="649858"/>
            <a:ext cx="10639424" cy="555828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Parcours client : Description</a:t>
            </a:r>
            <a:r>
              <a:rPr lang="fr-FR" sz="1200" i="1" u="sng">
                <a:solidFill>
                  <a:schemeClr val="bg1">
                    <a:lumMod val="50000"/>
                  </a:schemeClr>
                </a:solidFill>
              </a:rPr>
              <a:t> imagée 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des fonctionnalités proposées aux usagers (très court texte de chaque fonctionnalité, capture, UX, image, etc.)</a:t>
            </a:r>
          </a:p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Présentation des p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rocessus et ressources internes associés (intervention humaine, technologies, caractéristiques techniques, automatisation, etc.) 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89DC6DAC-F015-4ACB-A3F2-8BACC58602A1}"/>
              </a:ext>
            </a:extLst>
          </p:cNvPr>
          <p:cNvGrpSpPr/>
          <p:nvPr/>
        </p:nvGrpSpPr>
        <p:grpSpPr>
          <a:xfrm>
            <a:off x="71562" y="261638"/>
            <a:ext cx="1926491" cy="436729"/>
            <a:chOff x="71562" y="1366538"/>
            <a:chExt cx="1926491" cy="436729"/>
          </a:xfrm>
        </p:grpSpPr>
        <p:sp>
          <p:nvSpPr>
            <p:cNvPr id="41" name="Flèche : pentagone 40">
              <a:extLst>
                <a:ext uri="{FF2B5EF4-FFF2-40B4-BE49-F238E27FC236}">
                  <a16:creationId xmlns:a16="http://schemas.microsoft.com/office/drawing/2014/main" id="{1EE7C7A4-60D6-4C7E-A740-E00E693F588B}"/>
                </a:ext>
              </a:extLst>
            </p:cNvPr>
            <p:cNvSpPr/>
            <p:nvPr/>
          </p:nvSpPr>
          <p:spPr>
            <a:xfrm>
              <a:off x="71562" y="1366538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F94A493-FE90-4CFC-A2E5-39465C0C7A32}"/>
                </a:ext>
              </a:extLst>
            </p:cNvPr>
            <p:cNvSpPr/>
            <p:nvPr/>
          </p:nvSpPr>
          <p:spPr>
            <a:xfrm>
              <a:off x="71562" y="1366538"/>
              <a:ext cx="596348" cy="436729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83B9D728-D27B-499F-95E0-922913B997CD}"/>
                </a:ext>
              </a:extLst>
            </p:cNvPr>
            <p:cNvGrpSpPr/>
            <p:nvPr/>
          </p:nvGrpSpPr>
          <p:grpSpPr>
            <a:xfrm>
              <a:off x="177045" y="1394180"/>
              <a:ext cx="1706454" cy="369332"/>
              <a:chOff x="177045" y="1394180"/>
              <a:chExt cx="1706454" cy="369332"/>
            </a:xfrm>
          </p:grpSpPr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50F6FAD7-7E20-4F30-A107-D7978674B435}"/>
                  </a:ext>
                </a:extLst>
              </p:cNvPr>
              <p:cNvSpPr txBox="1"/>
              <p:nvPr/>
            </p:nvSpPr>
            <p:spPr>
              <a:xfrm>
                <a:off x="667910" y="1394180"/>
                <a:ext cx="1215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>
                    <a:solidFill>
                      <a:srgbClr val="EB7638"/>
                    </a:solidFill>
                  </a:rPr>
                  <a:t>Innovation</a:t>
                </a:r>
              </a:p>
            </p:txBody>
          </p:sp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F0E418F-71EC-48E9-868B-549B1EEB56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 bright="70000" contrast="-70000"/>
              </a:blip>
              <a:stretch>
                <a:fillRect/>
              </a:stretch>
            </p:blipFill>
            <p:spPr>
              <a:xfrm>
                <a:off x="177045" y="1397976"/>
                <a:ext cx="365536" cy="365536"/>
              </a:xfrm>
              <a:prstGeom prst="rect">
                <a:avLst/>
              </a:prstGeom>
            </p:spPr>
          </p:pic>
        </p:grpSp>
      </p:grpSp>
      <p:pic>
        <p:nvPicPr>
          <p:cNvPr id="30" name="Image 29">
            <a:extLst>
              <a:ext uri="{FF2B5EF4-FFF2-40B4-BE49-F238E27FC236}">
                <a16:creationId xmlns:a16="http://schemas.microsoft.com/office/drawing/2014/main" id="{57ECAA19-22E3-4A66-8531-7773293E1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31" name="Flèche : droite 30">
            <a:extLst>
              <a:ext uri="{FF2B5EF4-FFF2-40B4-BE49-F238E27FC236}">
                <a16:creationId xmlns:a16="http://schemas.microsoft.com/office/drawing/2014/main" id="{495B0FC3-BB44-4C2B-BCCB-150C84BFE4A1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E54850C-46DC-4DB8-A398-BD83B4C241BE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264471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9AEA1D5C-242D-4FF9-9869-02F5904F88FE}"/>
              </a:ext>
            </a:extLst>
          </p:cNvPr>
          <p:cNvSpPr/>
          <p:nvPr/>
        </p:nvSpPr>
        <p:spPr>
          <a:xfrm>
            <a:off x="12374038" y="-395"/>
            <a:ext cx="3871964" cy="68583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7FB24CF-DDD1-4C25-834F-8768A1B37BBA}"/>
              </a:ext>
            </a:extLst>
          </p:cNvPr>
          <p:cNvSpPr txBox="1"/>
          <p:nvPr/>
        </p:nvSpPr>
        <p:spPr>
          <a:xfrm>
            <a:off x="12464704" y="1443644"/>
            <a:ext cx="3690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Démontrer la viabilité du modèle mis en place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Quelles sont les sources de revenus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 sont vos modèles d’affaires ? L’offre commerciale ? Et les circuits de distribution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la rentabilité de votre modèle ?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Pour les associations, quel est votre modèle pour atteindre un équilibre financier ?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Présentation du business model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Indicateurs effectifs ou espérés de la performance du modèle (Panier moyen, marge/Rentabilité, coûts + coûts d’acquisition, rétention, Revenus récurant annuels/MRR, coûts fixes, </a:t>
            </a: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819AED-9404-49F3-958E-3286437006B3}"/>
              </a:ext>
            </a:extLst>
          </p:cNvPr>
          <p:cNvSpPr/>
          <p:nvPr/>
        </p:nvSpPr>
        <p:spPr>
          <a:xfrm>
            <a:off x="266705" y="867477"/>
            <a:ext cx="5955684" cy="5784588"/>
          </a:xfrm>
          <a:prstGeom prst="rect">
            <a:avLst/>
          </a:prstGeom>
          <a:solidFill>
            <a:schemeClr val="bg1"/>
          </a:solidFill>
          <a:ln w="19050">
            <a:solidFill>
              <a:srgbClr val="EB7638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Description schématique des modèles d’affaires (B2C/B2B/B2B2C, circuit de distribution, offre, services associés, prix de vente, etc.)</a:t>
            </a:r>
          </a:p>
          <a:p>
            <a:pPr algn="ctr"/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400" i="1" u="sng">
                <a:solidFill>
                  <a:schemeClr val="bg1">
                    <a:lumMod val="50000"/>
                  </a:schemeClr>
                </a:solidFill>
              </a:rPr>
              <a:t>Indicateurs clés témoins de la performance ou de la viabilité </a:t>
            </a:r>
            <a:r>
              <a:rPr lang="fr-FR" sz="1400" i="1">
                <a:solidFill>
                  <a:schemeClr val="bg1">
                    <a:lumMod val="50000"/>
                  </a:schemeClr>
                </a:solidFill>
              </a:rPr>
              <a:t>du modèle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5474D0E7-EC68-46CD-A26E-B0041B1D1522}"/>
              </a:ext>
            </a:extLst>
          </p:cNvPr>
          <p:cNvCxnSpPr>
            <a:cxnSpLocks/>
          </p:cNvCxnSpPr>
          <p:nvPr/>
        </p:nvCxnSpPr>
        <p:spPr>
          <a:xfrm>
            <a:off x="6800298" y="5840769"/>
            <a:ext cx="4763052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1D057F1C-E231-443E-A30E-FDC48EC4D95E}"/>
              </a:ext>
            </a:extLst>
          </p:cNvPr>
          <p:cNvCxnSpPr>
            <a:cxnSpLocks/>
          </p:cNvCxnSpPr>
          <p:nvPr/>
        </p:nvCxnSpPr>
        <p:spPr>
          <a:xfrm flipV="1">
            <a:off x="6908309" y="1400175"/>
            <a:ext cx="0" cy="463590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6E900B0-B10F-44FC-A2A1-5786C461635B}"/>
              </a:ext>
            </a:extLst>
          </p:cNvPr>
          <p:cNvSpPr txBox="1"/>
          <p:nvPr/>
        </p:nvSpPr>
        <p:spPr>
          <a:xfrm>
            <a:off x="5850566" y="1109997"/>
            <a:ext cx="211548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Nombre de clients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DB4E463-4C82-4824-9BE1-9E073DAEC6B4}"/>
              </a:ext>
            </a:extLst>
          </p:cNvPr>
          <p:cNvSpPr txBox="1"/>
          <p:nvPr/>
        </p:nvSpPr>
        <p:spPr>
          <a:xfrm>
            <a:off x="6946076" y="5868784"/>
            <a:ext cx="1092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Année N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D6708FE-C0AC-4634-ABCA-323B8BAA4BC8}"/>
              </a:ext>
            </a:extLst>
          </p:cNvPr>
          <p:cNvSpPr txBox="1"/>
          <p:nvPr/>
        </p:nvSpPr>
        <p:spPr>
          <a:xfrm>
            <a:off x="8001408" y="5864663"/>
            <a:ext cx="1092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Année N+1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0E30B41-D49A-4F2E-AE29-A865400AFD5D}"/>
              </a:ext>
            </a:extLst>
          </p:cNvPr>
          <p:cNvSpPr txBox="1"/>
          <p:nvPr/>
        </p:nvSpPr>
        <p:spPr>
          <a:xfrm>
            <a:off x="10229449" y="5864663"/>
            <a:ext cx="1092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Année N+3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E271D24-96B3-4F17-AA5B-CA6FB1FAAAC2}"/>
              </a:ext>
            </a:extLst>
          </p:cNvPr>
          <p:cNvSpPr txBox="1"/>
          <p:nvPr/>
        </p:nvSpPr>
        <p:spPr>
          <a:xfrm>
            <a:off x="9124200" y="5842487"/>
            <a:ext cx="1092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Année N+2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5C2A354-ABDF-4F8F-9599-A67947023008}"/>
              </a:ext>
            </a:extLst>
          </p:cNvPr>
          <p:cNvCxnSpPr/>
          <p:nvPr/>
        </p:nvCxnSpPr>
        <p:spPr>
          <a:xfrm flipV="1">
            <a:off x="7066625" y="5388006"/>
            <a:ext cx="1225119" cy="3284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E28C443-A14B-4100-B2D5-8516026A9750}"/>
              </a:ext>
            </a:extLst>
          </p:cNvPr>
          <p:cNvCxnSpPr>
            <a:cxnSpLocks/>
          </p:cNvCxnSpPr>
          <p:nvPr/>
        </p:nvCxnSpPr>
        <p:spPr>
          <a:xfrm flipH="1">
            <a:off x="8291744" y="4664794"/>
            <a:ext cx="1145219" cy="7190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D158FF70-98AE-42E5-B3AF-6718392A7F30}"/>
              </a:ext>
            </a:extLst>
          </p:cNvPr>
          <p:cNvCxnSpPr>
            <a:cxnSpLocks/>
          </p:cNvCxnSpPr>
          <p:nvPr/>
        </p:nvCxnSpPr>
        <p:spPr>
          <a:xfrm flipH="1">
            <a:off x="9435703" y="3240224"/>
            <a:ext cx="633856" cy="14245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7C87C0C7-F5AE-42DA-8BBE-ACF468429D4D}"/>
              </a:ext>
            </a:extLst>
          </p:cNvPr>
          <p:cNvCxnSpPr>
            <a:cxnSpLocks/>
          </p:cNvCxnSpPr>
          <p:nvPr/>
        </p:nvCxnSpPr>
        <p:spPr>
          <a:xfrm flipH="1">
            <a:off x="10069559" y="1619236"/>
            <a:ext cx="1338247" cy="16209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1F5BD1B-B8F8-4047-8636-E02C50856DA8}"/>
              </a:ext>
            </a:extLst>
          </p:cNvPr>
          <p:cNvSpPr/>
          <p:nvPr/>
        </p:nvSpPr>
        <p:spPr>
          <a:xfrm>
            <a:off x="8347517" y="5572359"/>
            <a:ext cx="400646" cy="261610"/>
          </a:xfrm>
          <a:prstGeom prst="rect">
            <a:avLst/>
          </a:prstGeom>
          <a:solidFill>
            <a:srgbClr val="272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7241302-F155-4B58-A0F9-29684699DA98}"/>
              </a:ext>
            </a:extLst>
          </p:cNvPr>
          <p:cNvSpPr/>
          <p:nvPr/>
        </p:nvSpPr>
        <p:spPr>
          <a:xfrm>
            <a:off x="8347517" y="5316227"/>
            <a:ext cx="400646" cy="26161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3232BCC-7F86-44E1-BE27-D806863F1E21}"/>
              </a:ext>
            </a:extLst>
          </p:cNvPr>
          <p:cNvSpPr/>
          <p:nvPr/>
        </p:nvSpPr>
        <p:spPr>
          <a:xfrm>
            <a:off x="9431266" y="5390684"/>
            <a:ext cx="400646" cy="420709"/>
          </a:xfrm>
          <a:prstGeom prst="rect">
            <a:avLst/>
          </a:prstGeom>
          <a:solidFill>
            <a:srgbClr val="272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E5553E5-D98D-4004-A2BC-67718A596EBD}"/>
              </a:ext>
            </a:extLst>
          </p:cNvPr>
          <p:cNvSpPr/>
          <p:nvPr/>
        </p:nvSpPr>
        <p:spPr>
          <a:xfrm>
            <a:off x="9431020" y="4637122"/>
            <a:ext cx="400646" cy="75355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8818B02-1E5C-4C58-AC68-F91D4F113E77}"/>
              </a:ext>
            </a:extLst>
          </p:cNvPr>
          <p:cNvSpPr/>
          <p:nvPr/>
        </p:nvSpPr>
        <p:spPr>
          <a:xfrm>
            <a:off x="7297010" y="5654336"/>
            <a:ext cx="400646" cy="186433"/>
          </a:xfrm>
          <a:prstGeom prst="rect">
            <a:avLst/>
          </a:prstGeom>
          <a:solidFill>
            <a:srgbClr val="272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C871E44-FA3D-4697-A9E8-90166E2DA544}"/>
              </a:ext>
            </a:extLst>
          </p:cNvPr>
          <p:cNvSpPr/>
          <p:nvPr/>
        </p:nvSpPr>
        <p:spPr>
          <a:xfrm>
            <a:off x="10610545" y="4862084"/>
            <a:ext cx="400646" cy="949310"/>
          </a:xfrm>
          <a:prstGeom prst="rect">
            <a:avLst/>
          </a:prstGeom>
          <a:solidFill>
            <a:srgbClr val="272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B484351-14D9-4855-8036-208F7742F2F5}"/>
              </a:ext>
            </a:extLst>
          </p:cNvPr>
          <p:cNvSpPr/>
          <p:nvPr/>
        </p:nvSpPr>
        <p:spPr>
          <a:xfrm>
            <a:off x="10607100" y="3059390"/>
            <a:ext cx="400646" cy="179929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71B35BA-C662-4291-8E07-786A60D9442B}"/>
              </a:ext>
            </a:extLst>
          </p:cNvPr>
          <p:cNvSpPr/>
          <p:nvPr/>
        </p:nvSpPr>
        <p:spPr>
          <a:xfrm>
            <a:off x="8203282" y="2234780"/>
            <a:ext cx="400646" cy="26161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0B7F481-71B4-4AD3-9224-9FA8E256A117}"/>
              </a:ext>
            </a:extLst>
          </p:cNvPr>
          <p:cNvSpPr/>
          <p:nvPr/>
        </p:nvSpPr>
        <p:spPr>
          <a:xfrm>
            <a:off x="8203282" y="1978648"/>
            <a:ext cx="400646" cy="261610"/>
          </a:xfrm>
          <a:prstGeom prst="rect">
            <a:avLst/>
          </a:prstGeom>
          <a:solidFill>
            <a:srgbClr val="272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4AB36556-BC1B-43D5-878A-33682CCA23FB}"/>
              </a:ext>
            </a:extLst>
          </p:cNvPr>
          <p:cNvSpPr txBox="1"/>
          <p:nvPr/>
        </p:nvSpPr>
        <p:spPr>
          <a:xfrm>
            <a:off x="7289774" y="1692263"/>
            <a:ext cx="211548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Volume d’affaires (%)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588A53FD-82C4-4EA5-BB71-422EE2C88F0C}"/>
              </a:ext>
            </a:extLst>
          </p:cNvPr>
          <p:cNvSpPr txBox="1"/>
          <p:nvPr/>
        </p:nvSpPr>
        <p:spPr>
          <a:xfrm>
            <a:off x="8579084" y="1958645"/>
            <a:ext cx="1272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Modèle 1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C850B2BA-653C-4B66-9AB5-671E412B9E27}"/>
              </a:ext>
            </a:extLst>
          </p:cNvPr>
          <p:cNvSpPr txBox="1"/>
          <p:nvPr/>
        </p:nvSpPr>
        <p:spPr>
          <a:xfrm>
            <a:off x="8579084" y="2231856"/>
            <a:ext cx="1272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Modèle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2234979" y="204566"/>
            <a:ext cx="7722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V. MODÈLE ÉCONOMIQUE</a:t>
            </a:r>
          </a:p>
        </p:txBody>
      </p:sp>
      <p:sp>
        <p:nvSpPr>
          <p:cNvPr id="55" name="Flèche : pentagone 54">
            <a:extLst>
              <a:ext uri="{FF2B5EF4-FFF2-40B4-BE49-F238E27FC236}">
                <a16:creationId xmlns:a16="http://schemas.microsoft.com/office/drawing/2014/main" id="{C8141FB1-5631-4ED5-9D9D-6870FE130CCD}"/>
              </a:ext>
            </a:extLst>
          </p:cNvPr>
          <p:cNvSpPr/>
          <p:nvPr/>
        </p:nvSpPr>
        <p:spPr>
          <a:xfrm>
            <a:off x="71562" y="274714"/>
            <a:ext cx="1926491" cy="436729"/>
          </a:xfrm>
          <a:prstGeom prst="homePlat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39A8E7B-5AAB-4848-997E-E658F7145F79}"/>
              </a:ext>
            </a:extLst>
          </p:cNvPr>
          <p:cNvSpPr/>
          <p:nvPr/>
        </p:nvSpPr>
        <p:spPr>
          <a:xfrm>
            <a:off x="71562" y="274714"/>
            <a:ext cx="596348" cy="436729"/>
          </a:xfrm>
          <a:prstGeom prst="rect">
            <a:avLst/>
          </a:prstGeom>
          <a:solidFill>
            <a:srgbClr val="EB7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EFC1607D-8268-481E-AC3F-7752E90B198A}"/>
              </a:ext>
            </a:extLst>
          </p:cNvPr>
          <p:cNvSpPr txBox="1"/>
          <p:nvPr/>
        </p:nvSpPr>
        <p:spPr>
          <a:xfrm>
            <a:off x="667910" y="302356"/>
            <a:ext cx="1260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B7638"/>
                </a:solidFill>
              </a:rPr>
              <a:t>Robustesse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97E83BD2-91E8-4ACC-AFB7-41D88CDD33F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73249" y="306518"/>
            <a:ext cx="369332" cy="369332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75948DE7-3097-4668-9DBF-4DFED6AA00C1}"/>
              </a:ext>
            </a:extLst>
          </p:cNvPr>
          <p:cNvSpPr/>
          <p:nvPr/>
        </p:nvSpPr>
        <p:spPr>
          <a:xfrm>
            <a:off x="10613180" y="2571748"/>
            <a:ext cx="400646" cy="484242"/>
          </a:xfrm>
          <a:prstGeom prst="rect">
            <a:avLst/>
          </a:prstGeom>
          <a:solidFill>
            <a:srgbClr val="EB61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226CBA-F575-4FDB-9DC5-42B2E49C9E36}"/>
              </a:ext>
            </a:extLst>
          </p:cNvPr>
          <p:cNvSpPr/>
          <p:nvPr/>
        </p:nvSpPr>
        <p:spPr>
          <a:xfrm>
            <a:off x="8203282" y="2489874"/>
            <a:ext cx="400646" cy="261610"/>
          </a:xfrm>
          <a:prstGeom prst="rect">
            <a:avLst/>
          </a:prstGeom>
          <a:solidFill>
            <a:srgbClr val="EB61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75F6DB8B-2EA1-4770-B3C4-F41D886FFCD7}"/>
              </a:ext>
            </a:extLst>
          </p:cNvPr>
          <p:cNvSpPr txBox="1"/>
          <p:nvPr/>
        </p:nvSpPr>
        <p:spPr>
          <a:xfrm>
            <a:off x="8579084" y="2506000"/>
            <a:ext cx="1272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Modèle X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5DED47A4-ED17-4EAE-B31B-F17CC0CE15A0}"/>
              </a:ext>
            </a:extLst>
          </p:cNvPr>
          <p:cNvSpPr txBox="1"/>
          <p:nvPr/>
        </p:nvSpPr>
        <p:spPr>
          <a:xfrm>
            <a:off x="8206135" y="2743082"/>
            <a:ext cx="1272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i="1">
                <a:solidFill>
                  <a:schemeClr val="bg1">
                    <a:lumMod val="50000"/>
                  </a:schemeClr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48862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6361DF5-706F-4CCF-A6F0-5D6831216C25}"/>
              </a:ext>
            </a:extLst>
          </p:cNvPr>
          <p:cNvSpPr/>
          <p:nvPr/>
        </p:nvSpPr>
        <p:spPr>
          <a:xfrm>
            <a:off x="12374038" y="0"/>
            <a:ext cx="3871964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52399" y="202310"/>
            <a:ext cx="11887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VI. CIBLE ET TAILLE DU MARCHÉ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B023B58-A409-47AA-AE1A-54224D028F92}"/>
              </a:ext>
            </a:extLst>
          </p:cNvPr>
          <p:cNvSpPr txBox="1"/>
          <p:nvPr/>
        </p:nvSpPr>
        <p:spPr>
          <a:xfrm>
            <a:off x="12544988" y="1443840"/>
            <a:ext cx="35300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Décrire votre marché et vos bénéficiaires / clients / usagers (B2B / B2C)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Quels sont les profils des utilisateurs / bénéficiaires / clients de votre offre ? (B2C &amp; B2B)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Quelles sont leurs caractéristiques (solvabilisation, taille du marché, tendances, prescripteurs, style de vie, géographie, segmentation, etc.)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 err="1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 (B2C)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Description des unités commerciales ou du services visés (B2B)</a:t>
            </a: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Étude de marché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2344B7-87E3-4F7F-9E44-862529D5253B}"/>
              </a:ext>
            </a:extLst>
          </p:cNvPr>
          <p:cNvSpPr/>
          <p:nvPr/>
        </p:nvSpPr>
        <p:spPr>
          <a:xfrm>
            <a:off x="806693" y="821723"/>
            <a:ext cx="10578612" cy="521455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Description schématique des différents segments marchés et cibles (</a:t>
            </a:r>
            <a:r>
              <a:rPr lang="fr-FR" sz="1200" i="1" err="1">
                <a:solidFill>
                  <a:schemeClr val="bg1">
                    <a:lumMod val="50000"/>
                  </a:schemeClr>
                </a:solidFill>
              </a:rPr>
              <a:t>Personnas</a:t>
            </a:r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 et unités commerciales)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B3D58908-A2A2-493D-8F1F-7923FCC510F8}"/>
              </a:ext>
            </a:extLst>
          </p:cNvPr>
          <p:cNvGrpSpPr/>
          <p:nvPr/>
        </p:nvGrpSpPr>
        <p:grpSpPr>
          <a:xfrm>
            <a:off x="71562" y="274714"/>
            <a:ext cx="1926491" cy="436729"/>
            <a:chOff x="71562" y="274714"/>
            <a:chExt cx="1926491" cy="436729"/>
          </a:xfrm>
        </p:grpSpPr>
        <p:sp>
          <p:nvSpPr>
            <p:cNvPr id="21" name="Flèche : pentagone 20">
              <a:extLst>
                <a:ext uri="{FF2B5EF4-FFF2-40B4-BE49-F238E27FC236}">
                  <a16:creationId xmlns:a16="http://schemas.microsoft.com/office/drawing/2014/main" id="{576088A6-D165-469F-9C69-5C40650B1FB9}"/>
                </a:ext>
              </a:extLst>
            </p:cNvPr>
            <p:cNvSpPr/>
            <p:nvPr/>
          </p:nvSpPr>
          <p:spPr>
            <a:xfrm>
              <a:off x="71562" y="274714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D6A2008-D709-4B14-A0B5-802233C34B80}"/>
                </a:ext>
              </a:extLst>
            </p:cNvPr>
            <p:cNvSpPr/>
            <p:nvPr/>
          </p:nvSpPr>
          <p:spPr>
            <a:xfrm>
              <a:off x="71562" y="274714"/>
              <a:ext cx="596348" cy="436729"/>
            </a:xfrm>
            <a:prstGeom prst="rect">
              <a:avLst/>
            </a:prstGeom>
            <a:solidFill>
              <a:srgbClr val="2729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07083695-C277-4E05-B730-3285E5AD267A}"/>
                </a:ext>
              </a:extLst>
            </p:cNvPr>
            <p:cNvSpPr txBox="1"/>
            <p:nvPr/>
          </p:nvSpPr>
          <p:spPr>
            <a:xfrm>
              <a:off x="667910" y="302356"/>
              <a:ext cx="776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>
                  <a:solidFill>
                    <a:srgbClr val="EB7638"/>
                  </a:solidFill>
                </a:rPr>
                <a:t>Utilité</a:t>
              </a:r>
            </a:p>
          </p:txBody>
        </p: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867BDE5C-A799-4CF2-A67A-ADB29E07D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95010" y="302355"/>
              <a:ext cx="378243" cy="378243"/>
            </a:xfrm>
            <a:prstGeom prst="rect">
              <a:avLst/>
            </a:prstGeom>
          </p:spPr>
        </p:pic>
      </p:grpSp>
      <p:pic>
        <p:nvPicPr>
          <p:cNvPr id="17" name="Image 16">
            <a:extLst>
              <a:ext uri="{FF2B5EF4-FFF2-40B4-BE49-F238E27FC236}">
                <a16:creationId xmlns:a16="http://schemas.microsoft.com/office/drawing/2014/main" id="{131E4CAF-2C56-4F4E-9957-5E09CB91EA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5" name="Flèche : droite 24">
            <a:extLst>
              <a:ext uri="{FF2B5EF4-FFF2-40B4-BE49-F238E27FC236}">
                <a16:creationId xmlns:a16="http://schemas.microsoft.com/office/drawing/2014/main" id="{A53B43E9-A25C-46EA-9125-C75C9194097A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878A7F4-1744-4B7F-B3C3-7078EA0F22F8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321881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B9CB6C4-7B37-48A7-93CA-83AA3F20C663}"/>
              </a:ext>
            </a:extLst>
          </p:cNvPr>
          <p:cNvSpPr/>
          <p:nvPr/>
        </p:nvSpPr>
        <p:spPr>
          <a:xfrm>
            <a:off x="12374038" y="-395"/>
            <a:ext cx="38719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207A5A-AA5F-A441-9CBE-4C38BF4C2174}"/>
              </a:ext>
            </a:extLst>
          </p:cNvPr>
          <p:cNvSpPr txBox="1"/>
          <p:nvPr/>
        </p:nvSpPr>
        <p:spPr>
          <a:xfrm>
            <a:off x="162925" y="175823"/>
            <a:ext cx="1185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>
                <a:solidFill>
                  <a:srgbClr val="27295C"/>
                </a:solidFill>
                <a:latin typeface="+mj-lt"/>
              </a:rPr>
              <a:t>VIII. STRATÉGIE MARKETING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91330E0-0A0C-49E5-A7A0-6D04F7B963B7}"/>
              </a:ext>
            </a:extLst>
          </p:cNvPr>
          <p:cNvSpPr txBox="1"/>
          <p:nvPr/>
        </p:nvSpPr>
        <p:spPr>
          <a:xfrm>
            <a:off x="12544988" y="1905111"/>
            <a:ext cx="3530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DU CRITÈRE 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Montrer que votre stratégie pour toucher les clients / bénéficiaires / usagers est cohérente </a:t>
            </a:r>
          </a:p>
          <a:p>
            <a:pPr>
              <a:buSzPct val="150000"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CLÉS AUXQUELLES RÉPONDRE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Quelle est votre stratégie marketing ? (canaux d’acquisition, image de marque, communication, valeurs, méthode de vente, etc.)</a:t>
            </a: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endParaRPr lang="fr-FR" sz="1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SzPct val="150000"/>
              <a:buFont typeface="Courier New" panose="02070309020205020404" pitchFamily="49" charset="0"/>
              <a:buNone/>
            </a:pPr>
            <a:r>
              <a:rPr lang="fr-FR" sz="1200" b="1">
                <a:solidFill>
                  <a:srgbClr val="EE73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ÉLÉMENTS À PRÉSENTER</a:t>
            </a:r>
          </a:p>
          <a:p>
            <a:pPr marL="0" indent="0">
              <a:buSzPct val="150000"/>
              <a:buFont typeface="Courier New" panose="02070309020205020404" pitchFamily="49" charset="0"/>
              <a:buNone/>
            </a:pPr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50000"/>
              <a:buFont typeface="Courier New" panose="02070309020205020404" pitchFamily="49" charset="0"/>
              <a:buChar char="o"/>
            </a:pPr>
            <a:r>
              <a:rPr lang="fr-FR" sz="1200" i="1">
                <a:latin typeface="Arial" panose="020B0604020202020204" pitchFamily="34" charset="0"/>
                <a:cs typeface="Arial" panose="020B0604020202020204" pitchFamily="34" charset="0"/>
              </a:rPr>
              <a:t>Présentation des différents canaux d’acquisition marketing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4EC07C-2BAC-45DC-86C4-B83F3A080FF0}"/>
              </a:ext>
            </a:extLst>
          </p:cNvPr>
          <p:cNvSpPr/>
          <p:nvPr/>
        </p:nvSpPr>
        <p:spPr>
          <a:xfrm>
            <a:off x="834935" y="768666"/>
            <a:ext cx="10510407" cy="566187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Présentation schématique des canaux d’acquisition (segment visé, partenariats, forces de vente, campagnes, contenus, image de marque, etc.)  </a:t>
            </a:r>
          </a:p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200" i="1">
                <a:solidFill>
                  <a:schemeClr val="bg1">
                    <a:lumMod val="50000"/>
                  </a:schemeClr>
                </a:solidFill>
              </a:rPr>
              <a:t>Indicateurs de performance de chaque canal d’acquisition (taux de conversion, fidélisation, taux de rebond, traffic, génération de leads, coûts associés, etc.)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90C26A3-32C9-4CF5-B2EC-91C8135C6EB2}"/>
              </a:ext>
            </a:extLst>
          </p:cNvPr>
          <p:cNvGrpSpPr/>
          <p:nvPr/>
        </p:nvGrpSpPr>
        <p:grpSpPr>
          <a:xfrm>
            <a:off x="71562" y="261638"/>
            <a:ext cx="1926491" cy="436729"/>
            <a:chOff x="71562" y="1366538"/>
            <a:chExt cx="1926491" cy="436729"/>
          </a:xfrm>
        </p:grpSpPr>
        <p:sp>
          <p:nvSpPr>
            <p:cNvPr id="22" name="Flèche : pentagone 21">
              <a:extLst>
                <a:ext uri="{FF2B5EF4-FFF2-40B4-BE49-F238E27FC236}">
                  <a16:creationId xmlns:a16="http://schemas.microsoft.com/office/drawing/2014/main" id="{1B263013-E947-4A88-A4F6-6D136CFCDA8C}"/>
                </a:ext>
              </a:extLst>
            </p:cNvPr>
            <p:cNvSpPr/>
            <p:nvPr/>
          </p:nvSpPr>
          <p:spPr>
            <a:xfrm>
              <a:off x="71562" y="1366538"/>
              <a:ext cx="1926491" cy="43672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6965816-787E-42A8-8553-B6F0A401B13F}"/>
                </a:ext>
              </a:extLst>
            </p:cNvPr>
            <p:cNvSpPr/>
            <p:nvPr/>
          </p:nvSpPr>
          <p:spPr>
            <a:xfrm>
              <a:off x="71562" y="1366538"/>
              <a:ext cx="596348" cy="436729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70478EE4-5596-4EA1-BE88-5C334494FB19}"/>
                </a:ext>
              </a:extLst>
            </p:cNvPr>
            <p:cNvGrpSpPr/>
            <p:nvPr/>
          </p:nvGrpSpPr>
          <p:grpSpPr>
            <a:xfrm>
              <a:off x="177045" y="1394180"/>
              <a:ext cx="1706454" cy="369332"/>
              <a:chOff x="177045" y="1394180"/>
              <a:chExt cx="1706454" cy="369332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668672C5-2941-4C92-9B2C-22772E63A08C}"/>
                  </a:ext>
                </a:extLst>
              </p:cNvPr>
              <p:cNvSpPr txBox="1"/>
              <p:nvPr/>
            </p:nvSpPr>
            <p:spPr>
              <a:xfrm>
                <a:off x="667910" y="1394180"/>
                <a:ext cx="1215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>
                    <a:solidFill>
                      <a:srgbClr val="EB7638"/>
                    </a:solidFill>
                  </a:rPr>
                  <a:t>Innovation</a:t>
                </a:r>
              </a:p>
            </p:txBody>
          </p:sp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F242DFBD-0C65-4DDA-834D-B4E15BFDC1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lum bright="70000" contrast="-70000"/>
              </a:blip>
              <a:stretch>
                <a:fillRect/>
              </a:stretch>
            </p:blipFill>
            <p:spPr>
              <a:xfrm>
                <a:off x="177045" y="1397976"/>
                <a:ext cx="365536" cy="365536"/>
              </a:xfrm>
              <a:prstGeom prst="rect">
                <a:avLst/>
              </a:prstGeom>
            </p:spPr>
          </p:pic>
        </p:grpSp>
      </p:grpSp>
      <p:pic>
        <p:nvPicPr>
          <p:cNvPr id="27" name="Image 26">
            <a:extLst>
              <a:ext uri="{FF2B5EF4-FFF2-40B4-BE49-F238E27FC236}">
                <a16:creationId xmlns:a16="http://schemas.microsoft.com/office/drawing/2014/main" id="{3655F196-B3A5-4850-BC7D-AA0CF6C6D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5028392"/>
            <a:ext cx="521584" cy="521584"/>
          </a:xfrm>
          <a:prstGeom prst="rect">
            <a:avLst/>
          </a:prstGeom>
        </p:spPr>
      </p:pic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ED2A19AD-C102-4453-8802-DB1B87D04DB9}"/>
              </a:ext>
            </a:extLst>
          </p:cNvPr>
          <p:cNvSpPr/>
          <p:nvPr/>
        </p:nvSpPr>
        <p:spPr>
          <a:xfrm>
            <a:off x="11134725" y="5549977"/>
            <a:ext cx="828675" cy="19447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2C845ED-AC85-4EB3-82E7-AFF6621AE062}"/>
              </a:ext>
            </a:extLst>
          </p:cNvPr>
          <p:cNvSpPr txBox="1"/>
          <p:nvPr/>
        </p:nvSpPr>
        <p:spPr>
          <a:xfrm>
            <a:off x="11045084" y="5706357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/>
              <a:t>Lire les informations</a:t>
            </a:r>
          </a:p>
          <a:p>
            <a:r>
              <a:rPr lang="fr-FR" sz="800"/>
              <a:t>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227859950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10B493C73BE046B974888AFC816859" ma:contentTypeVersion="9" ma:contentTypeDescription="Crée un document." ma:contentTypeScope="" ma:versionID="63d586bd972ba28490b212f80d4cb777">
  <xsd:schema xmlns:xsd="http://www.w3.org/2001/XMLSchema" xmlns:xs="http://www.w3.org/2001/XMLSchema" xmlns:p="http://schemas.microsoft.com/office/2006/metadata/properties" xmlns:ns2="20dcb4ae-c2e5-4024-94de-7a728ce8413a" targetNamespace="http://schemas.microsoft.com/office/2006/metadata/properties" ma:root="true" ma:fieldsID="b1b7df3095dc41be29c29cc543bc6831" ns2:_="">
    <xsd:import namespace="20dcb4ae-c2e5-4024-94de-7a728ce841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cb4ae-c2e5-4024-94de-7a728ce841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B6BEA9-5A8E-4079-8B9A-0A0F9AE7166B}">
  <ds:schemaRefs>
    <ds:schemaRef ds:uri="20dcb4ae-c2e5-4024-94de-7a728ce841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C97BAF8-75DF-4A82-B9BB-6A7AD0369C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12EC1-4A8D-4ACC-B72F-61150E45F66B}">
  <ds:schemaRefs>
    <ds:schemaRef ds:uri="20dcb4ae-c2e5-4024-94de-7a728ce8413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2433</Words>
  <Application>Microsoft Office PowerPoint</Application>
  <PresentationFormat>Grand écran</PresentationFormat>
  <Paragraphs>468</Paragraphs>
  <Slides>20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</vt:lpstr>
      <vt:lpstr>Century Gothic</vt:lpstr>
      <vt:lpstr>Courier New</vt:lpstr>
      <vt:lpstr>Wingdings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Marion Canard</cp:lastModifiedBy>
  <cp:revision>1</cp:revision>
  <dcterms:created xsi:type="dcterms:W3CDTF">2020-04-27T07:36:37Z</dcterms:created>
  <dcterms:modified xsi:type="dcterms:W3CDTF">2025-03-07T14:33:32Z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0x0101006F10B493C73BE046B974888AFC816859</vt:lpwstr>
  </property>
</Properties>
</file>