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6"/>
  </p:notesMasterIdLst>
  <p:handoutMasterIdLst>
    <p:handoutMasterId r:id="rId17"/>
  </p:handoutMasterIdLst>
  <p:sldIdLst>
    <p:sldId id="657" r:id="rId5"/>
    <p:sldId id="630" r:id="rId6"/>
    <p:sldId id="639" r:id="rId7"/>
    <p:sldId id="632" r:id="rId8"/>
    <p:sldId id="659" r:id="rId9"/>
    <p:sldId id="636" r:id="rId10"/>
    <p:sldId id="637" r:id="rId11"/>
    <p:sldId id="628" r:id="rId12"/>
    <p:sldId id="656" r:id="rId13"/>
    <p:sldId id="658" r:id="rId14"/>
    <p:sldId id="655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 dossier" id="{D978C386-7365-6142-9162-AD9157414AA6}">
          <p14:sldIdLst>
            <p14:sldId id="657"/>
            <p14:sldId id="630"/>
            <p14:sldId id="639"/>
            <p14:sldId id="632"/>
            <p14:sldId id="659"/>
            <p14:sldId id="636"/>
            <p14:sldId id="637"/>
            <p14:sldId id="628"/>
            <p14:sldId id="656"/>
            <p14:sldId id="658"/>
            <p14:sldId id="65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49982A-0FEE-2E4A-A453-E63811AB093B}" name="Chiara Pellas" initials="CP" userId="Chiara Pellas" providerId="None"/>
  <p188:author id="{2FC54048-D732-E6BE-A4EC-9A7983BA7EDA}" name="Maureen Vagneron (Student at CentraleSupelec)" initials="MV(aC" userId="S::maureen.vagneron@student-cs.fr::310e6a2d-8ef9-47ea-90c5-30b7bd2fa7dc" providerId="AD"/>
  <p188:author id="{13532D71-CAD9-0D06-1960-D2B16EA1A40E}" name="Benoît Saint Paul" initials="BSP" userId="Benoît Saint Paul" providerId="None"/>
  <p188:author id="{D8272C84-011F-16EB-ED48-C9E435EE2C61}" name="Adrien Chopard" initials="AC" userId="Adrien Chopard" providerId="None"/>
  <p188:author id="{05DFAAEC-21AA-CBD8-3427-038B7941D0C4}" name="Titouan Levard" initials="TL" userId="Titouan Levard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touan Levard" initials="TL" lastIdx="1" clrIdx="0">
    <p:extLst>
      <p:ext uri="{19B8F6BF-5375-455C-9EA6-DF929625EA0E}">
        <p15:presenceInfo xmlns:p15="http://schemas.microsoft.com/office/powerpoint/2012/main" userId="Titouan Lev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1A80"/>
    <a:srgbClr val="1C1C1A"/>
    <a:srgbClr val="272A5D"/>
    <a:srgbClr val="7F7F7F"/>
    <a:srgbClr val="EB6115"/>
    <a:srgbClr val="D9D9D9"/>
    <a:srgbClr val="5B9BD5"/>
    <a:srgbClr val="27295C"/>
    <a:srgbClr val="EB7638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607B1A-666A-4140-A490-5350AB837846}" v="2" dt="2025-10-16T08:49:57.4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Canard" userId="06ff039a-c8bc-4684-8f41-66d76def02bc" providerId="ADAL" clId="{678021C6-0D57-4D5A-9A87-3ECAFCD37507}"/>
    <pc:docChg chg="custSel modSld">
      <pc:chgData name="Marion Canard" userId="06ff039a-c8bc-4684-8f41-66d76def02bc" providerId="ADAL" clId="{678021C6-0D57-4D5A-9A87-3ECAFCD37507}" dt="2024-10-17T15:27:15.765" v="20" actId="313"/>
      <pc:docMkLst>
        <pc:docMk/>
      </pc:docMkLst>
      <pc:sldChg chg="modSp mod">
        <pc:chgData name="Marion Canard" userId="06ff039a-c8bc-4684-8f41-66d76def02bc" providerId="ADAL" clId="{678021C6-0D57-4D5A-9A87-3ECAFCD37507}" dt="2024-10-17T15:22:53.674" v="3" actId="20577"/>
        <pc:sldMkLst>
          <pc:docMk/>
          <pc:sldMk cId="3974995683" sldId="628"/>
        </pc:sldMkLst>
      </pc:sldChg>
      <pc:sldChg chg="modSp mod">
        <pc:chgData name="Marion Canard" userId="06ff039a-c8bc-4684-8f41-66d76def02bc" providerId="ADAL" clId="{678021C6-0D57-4D5A-9A87-3ECAFCD37507}" dt="2024-10-17T15:22:11.332" v="1" actId="1076"/>
        <pc:sldMkLst>
          <pc:docMk/>
          <pc:sldMk cId="1488622144" sldId="633"/>
        </pc:sldMkLst>
      </pc:sldChg>
      <pc:sldChg chg="modSp mod">
        <pc:chgData name="Marion Canard" userId="06ff039a-c8bc-4684-8f41-66d76def02bc" providerId="ADAL" clId="{678021C6-0D57-4D5A-9A87-3ECAFCD37507}" dt="2024-10-17T15:22:33.738" v="2" actId="20577"/>
        <pc:sldMkLst>
          <pc:docMk/>
          <pc:sldMk cId="1804172981" sldId="637"/>
        </pc:sldMkLst>
      </pc:sldChg>
      <pc:sldChg chg="delSp modSp mod">
        <pc:chgData name="Marion Canard" userId="06ff039a-c8bc-4684-8f41-66d76def02bc" providerId="ADAL" clId="{678021C6-0D57-4D5A-9A87-3ECAFCD37507}" dt="2024-10-17T15:27:15.765" v="20" actId="313"/>
        <pc:sldMkLst>
          <pc:docMk/>
          <pc:sldMk cId="550093101" sldId="655"/>
        </pc:sldMkLst>
      </pc:sldChg>
    </pc:docChg>
  </pc:docChgLst>
  <pc:docChgLst>
    <pc:chgData name="Marion Canard" userId="06ff039a-c8bc-4684-8f41-66d76def02bc" providerId="ADAL" clId="{032E5BBD-8FAE-486B-81A9-F47AD7335EDF}"/>
    <pc:docChg chg="custSel modSld">
      <pc:chgData name="Marion Canard" userId="06ff039a-c8bc-4684-8f41-66d76def02bc" providerId="ADAL" clId="{032E5BBD-8FAE-486B-81A9-F47AD7335EDF}" dt="2023-02-20T09:33:43.431" v="17" actId="1076"/>
      <pc:docMkLst>
        <pc:docMk/>
      </pc:docMkLst>
      <pc:sldChg chg="modSp mod">
        <pc:chgData name="Marion Canard" userId="06ff039a-c8bc-4684-8f41-66d76def02bc" providerId="ADAL" clId="{032E5BBD-8FAE-486B-81A9-F47AD7335EDF}" dt="2023-02-20T09:33:43.431" v="17" actId="1076"/>
        <pc:sldMkLst>
          <pc:docMk/>
          <pc:sldMk cId="733086725" sldId="656"/>
        </pc:sldMkLst>
      </pc:sldChg>
    </pc:docChg>
  </pc:docChgLst>
  <pc:docChgLst>
    <pc:chgData name="Titouan Levard" userId="2ae6c772-7309-4151-8ac2-9922e3ef4ff9" providerId="ADAL" clId="{84CCF512-60C1-4859-8FB9-BF54C20C59F7}"/>
    <pc:docChg chg="undo redo custSel addSld delSld modSld sldOrd modMainMaster">
      <pc:chgData name="Titouan Levard" userId="2ae6c772-7309-4151-8ac2-9922e3ef4ff9" providerId="ADAL" clId="{84CCF512-60C1-4859-8FB9-BF54C20C59F7}" dt="2022-02-17T09:37:38.947" v="4563" actId="20577"/>
      <pc:docMkLst>
        <pc:docMk/>
      </pc:docMkLst>
      <pc:sldChg chg="addSp delSp modSp mod modClrScheme chgLayout">
        <pc:chgData name="Titouan Levard" userId="2ae6c772-7309-4151-8ac2-9922e3ef4ff9" providerId="ADAL" clId="{84CCF512-60C1-4859-8FB9-BF54C20C59F7}" dt="2022-02-16T17:29:53.036" v="4490" actId="1076"/>
        <pc:sldMkLst>
          <pc:docMk/>
          <pc:sldMk cId="3974995683" sldId="628"/>
        </pc:sldMkLst>
      </pc:sldChg>
      <pc:sldChg chg="addSp delSp modSp mod ord modClrScheme chgLayout">
        <pc:chgData name="Titouan Levard" userId="2ae6c772-7309-4151-8ac2-9922e3ef4ff9" providerId="ADAL" clId="{84CCF512-60C1-4859-8FB9-BF54C20C59F7}" dt="2022-02-16T17:43:34.338" v="4548" actId="115"/>
        <pc:sldMkLst>
          <pc:docMk/>
          <pc:sldMk cId="4190187964" sldId="629"/>
        </pc:sldMkLst>
      </pc:sldChg>
      <pc:sldChg chg="addSp delSp modSp mod ord modClrScheme chgLayout">
        <pc:chgData name="Titouan Levard" userId="2ae6c772-7309-4151-8ac2-9922e3ef4ff9" providerId="ADAL" clId="{84CCF512-60C1-4859-8FB9-BF54C20C59F7}" dt="2022-02-17T09:03:23.136" v="4557" actId="108"/>
        <pc:sldMkLst>
          <pc:docMk/>
          <pc:sldMk cId="1809967567" sldId="630"/>
        </pc:sldMkLst>
      </pc:sldChg>
      <pc:sldChg chg="addSp delSp modSp mod">
        <pc:chgData name="Titouan Levard" userId="2ae6c772-7309-4151-8ac2-9922e3ef4ff9" providerId="ADAL" clId="{84CCF512-60C1-4859-8FB9-BF54C20C59F7}" dt="2022-02-16T17:30:30.018" v="4493" actId="1076"/>
        <pc:sldMkLst>
          <pc:docMk/>
          <pc:sldMk cId="3218813566" sldId="631"/>
        </pc:sldMkLst>
      </pc:sldChg>
      <pc:sldChg chg="addSp delSp modSp mod">
        <pc:chgData name="Titouan Levard" userId="2ae6c772-7309-4151-8ac2-9922e3ef4ff9" providerId="ADAL" clId="{84CCF512-60C1-4859-8FB9-BF54C20C59F7}" dt="2022-02-16T17:31:06.650" v="4496" actId="1076"/>
        <pc:sldMkLst>
          <pc:docMk/>
          <pc:sldMk cId="3609135362" sldId="632"/>
        </pc:sldMkLst>
      </pc:sldChg>
      <pc:sldChg chg="addSp delSp modSp mod modClrScheme chgLayout">
        <pc:chgData name="Titouan Levard" userId="2ae6c772-7309-4151-8ac2-9922e3ef4ff9" providerId="ADAL" clId="{84CCF512-60C1-4859-8FB9-BF54C20C59F7}" dt="2022-02-16T17:30:20.546" v="4492" actId="1076"/>
        <pc:sldMkLst>
          <pc:docMk/>
          <pc:sldMk cId="1488622144" sldId="633"/>
        </pc:sldMkLst>
      </pc:sldChg>
      <pc:sldChg chg="addSp delSp modSp mod">
        <pc:chgData name="Titouan Levard" userId="2ae6c772-7309-4151-8ac2-9922e3ef4ff9" providerId="ADAL" clId="{84CCF512-60C1-4859-8FB9-BF54C20C59F7}" dt="2022-02-16T17:38:40.841" v="4547" actId="20577"/>
        <pc:sldMkLst>
          <pc:docMk/>
          <pc:sldMk cId="4226506100" sldId="634"/>
        </pc:sldMkLst>
      </pc:sldChg>
      <pc:sldChg chg="addSp delSp modSp mod">
        <pc:chgData name="Titouan Levard" userId="2ae6c772-7309-4151-8ac2-9922e3ef4ff9" providerId="ADAL" clId="{84CCF512-60C1-4859-8FB9-BF54C20C59F7}" dt="2022-02-17T09:37:38.947" v="4563" actId="20577"/>
        <pc:sldMkLst>
          <pc:docMk/>
          <pc:sldMk cId="2278599501" sldId="635"/>
        </pc:sldMkLst>
      </pc:sldChg>
      <pc:sldChg chg="addSp delSp modSp mod">
        <pc:chgData name="Titouan Levard" userId="2ae6c772-7309-4151-8ac2-9922e3ef4ff9" providerId="ADAL" clId="{84CCF512-60C1-4859-8FB9-BF54C20C59F7}" dt="2022-02-17T08:08:52.693" v="4555" actId="207"/>
        <pc:sldMkLst>
          <pc:docMk/>
          <pc:sldMk cId="2877485122" sldId="636"/>
        </pc:sldMkLst>
      </pc:sldChg>
      <pc:sldChg chg="addSp delSp modSp mod chgLayout">
        <pc:chgData name="Titouan Levard" userId="2ae6c772-7309-4151-8ac2-9922e3ef4ff9" providerId="ADAL" clId="{84CCF512-60C1-4859-8FB9-BF54C20C59F7}" dt="2022-02-16T17:32:50.372" v="4509" actId="1037"/>
        <pc:sldMkLst>
          <pc:docMk/>
          <pc:sldMk cId="1804172981" sldId="637"/>
        </pc:sldMkLst>
      </pc:sldChg>
      <pc:sldChg chg="addSp delSp modSp mod">
        <pc:chgData name="Titouan Levard" userId="2ae6c772-7309-4151-8ac2-9922e3ef4ff9" providerId="ADAL" clId="{84CCF512-60C1-4859-8FB9-BF54C20C59F7}" dt="2022-02-16T17:33:07.176" v="4510" actId="1076"/>
        <pc:sldMkLst>
          <pc:docMk/>
          <pc:sldMk cId="1974153329" sldId="638"/>
        </pc:sldMkLst>
      </pc:sldChg>
      <pc:sldChg chg="addSp delSp modSp mod">
        <pc:chgData name="Titouan Levard" userId="2ae6c772-7309-4151-8ac2-9922e3ef4ff9" providerId="ADAL" clId="{84CCF512-60C1-4859-8FB9-BF54C20C59F7}" dt="2022-02-16T17:30:12.152" v="4491" actId="14100"/>
        <pc:sldMkLst>
          <pc:docMk/>
          <pc:sldMk cId="2644712681" sldId="639"/>
        </pc:sldMkLst>
      </pc:sldChg>
      <pc:sldChg chg="addSp delSp modSp mod">
        <pc:chgData name="Titouan Levard" userId="2ae6c772-7309-4151-8ac2-9922e3ef4ff9" providerId="ADAL" clId="{84CCF512-60C1-4859-8FB9-BF54C20C59F7}" dt="2022-02-16T17:33:31.039" v="4512" actId="1076"/>
        <pc:sldMkLst>
          <pc:docMk/>
          <pc:sldMk cId="3541998443" sldId="641"/>
        </pc:sldMkLst>
      </pc:sldChg>
      <pc:sldChg chg="addSp delSp modSp mod">
        <pc:chgData name="Titouan Levard" userId="2ae6c772-7309-4151-8ac2-9922e3ef4ff9" providerId="ADAL" clId="{84CCF512-60C1-4859-8FB9-BF54C20C59F7}" dt="2022-02-17T09:29:58.838" v="4561" actId="20577"/>
        <pc:sldMkLst>
          <pc:docMk/>
          <pc:sldMk cId="4236416843" sldId="652"/>
        </pc:sldMkLst>
      </pc:sldChg>
      <pc:sldChg chg="delSp modSp mod">
        <pc:chgData name="Titouan Levard" userId="2ae6c772-7309-4151-8ac2-9922e3ef4ff9" providerId="ADAL" clId="{84CCF512-60C1-4859-8FB9-BF54C20C59F7}" dt="2022-02-16T17:33:39.265" v="4513" actId="1076"/>
        <pc:sldMkLst>
          <pc:docMk/>
          <pc:sldMk cId="137349108" sldId="653"/>
        </pc:sldMkLst>
      </pc:sldChg>
      <pc:sldChg chg="addSp delSp modSp mod">
        <pc:chgData name="Titouan Levard" userId="2ae6c772-7309-4151-8ac2-9922e3ef4ff9" providerId="ADAL" clId="{84CCF512-60C1-4859-8FB9-BF54C20C59F7}" dt="2022-02-16T17:44:18.901" v="4549" actId="108"/>
        <pc:sldMkLst>
          <pc:docMk/>
          <pc:sldMk cId="1666687922" sldId="654"/>
        </pc:sldMkLst>
      </pc:sldChg>
      <pc:sldChg chg="addSp delSp modSp mod modClrScheme chgLayout">
        <pc:chgData name="Titouan Levard" userId="2ae6c772-7309-4151-8ac2-9922e3ef4ff9" providerId="ADAL" clId="{84CCF512-60C1-4859-8FB9-BF54C20C59F7}" dt="2022-02-16T16:50:01.284" v="3564" actId="1076"/>
        <pc:sldMkLst>
          <pc:docMk/>
          <pc:sldMk cId="550093101" sldId="655"/>
        </pc:sldMkLst>
      </pc:sldChg>
      <pc:sldChg chg="modSp mod">
        <pc:chgData name="Titouan Levard" userId="2ae6c772-7309-4151-8ac2-9922e3ef4ff9" providerId="ADAL" clId="{84CCF512-60C1-4859-8FB9-BF54C20C59F7}" dt="2022-02-17T09:26:48.275" v="4559" actId="20577"/>
        <pc:sldMkLst>
          <pc:docMk/>
          <pc:sldMk cId="2179561387" sldId="657"/>
        </pc:sldMkLst>
      </pc:sldChg>
      <pc:sldChg chg="addSp delSp modSp add mod">
        <pc:chgData name="Titouan Levard" userId="2ae6c772-7309-4151-8ac2-9922e3ef4ff9" providerId="ADAL" clId="{84CCF512-60C1-4859-8FB9-BF54C20C59F7}" dt="2022-02-16T17:03:07.220" v="3686" actId="478"/>
        <pc:sldMkLst>
          <pc:docMk/>
          <pc:sldMk cId="2720974226" sldId="658"/>
        </pc:sldMkLst>
      </pc:sldChg>
      <pc:sldChg chg="add del">
        <pc:chgData name="Titouan Levard" userId="2ae6c772-7309-4151-8ac2-9922e3ef4ff9" providerId="ADAL" clId="{84CCF512-60C1-4859-8FB9-BF54C20C59F7}" dt="2022-02-16T14:58:54.508" v="661"/>
        <pc:sldMkLst>
          <pc:docMk/>
          <pc:sldMk cId="3533383654" sldId="658"/>
        </pc:sldMkLst>
      </pc:sldChg>
      <pc:sldMasterChg chg="delSp modSp mod modSldLayout">
        <pc:chgData name="Titouan Levard" userId="2ae6c772-7309-4151-8ac2-9922e3ef4ff9" providerId="ADAL" clId="{84CCF512-60C1-4859-8FB9-BF54C20C59F7}" dt="2022-02-16T16:45:54.581" v="3476" actId="21"/>
        <pc:sldMasterMkLst>
          <pc:docMk/>
          <pc:sldMasterMk cId="1595530869" sldId="2147483662"/>
        </pc:sldMasterMkLst>
        <pc:sldLayoutChg chg="addSp modSp mod">
          <pc:chgData name="Titouan Levard" userId="2ae6c772-7309-4151-8ac2-9922e3ef4ff9" providerId="ADAL" clId="{84CCF512-60C1-4859-8FB9-BF54C20C59F7}" dt="2022-02-16T15:56:32.354" v="2659" actId="2085"/>
          <pc:sldLayoutMkLst>
            <pc:docMk/>
            <pc:sldMasterMk cId="1595530869" sldId="2147483662"/>
            <pc:sldLayoutMk cId="2716400555" sldId="2147483677"/>
          </pc:sldLayoutMkLst>
        </pc:sldLayoutChg>
      </pc:sldMasterChg>
    </pc:docChg>
  </pc:docChgLst>
  <pc:docChgLst>
    <pc:chgData name="Titouan Levard" userId="2ae6c772-7309-4151-8ac2-9922e3ef4ff9" providerId="ADAL" clId="{0AF12E31-DC19-4767-9817-4C2CE833D9BF}"/>
    <pc:docChg chg="undo custSel addSld delSld modSld sldOrd modSection">
      <pc:chgData name="Titouan Levard" userId="2ae6c772-7309-4151-8ac2-9922e3ef4ff9" providerId="ADAL" clId="{0AF12E31-DC19-4767-9817-4C2CE833D9BF}" dt="2024-10-18T15:55:10.514" v="1216" actId="14100"/>
      <pc:docMkLst>
        <pc:docMk/>
      </pc:docMkLst>
      <pc:sldChg chg="addSp delSp modSp mod ord">
        <pc:chgData name="Titouan Levard" userId="2ae6c772-7309-4151-8ac2-9922e3ef4ff9" providerId="ADAL" clId="{0AF12E31-DC19-4767-9817-4C2CE833D9BF}" dt="2024-10-17T15:11:13.604" v="902" actId="478"/>
        <pc:sldMkLst>
          <pc:docMk/>
          <pc:sldMk cId="3974995683" sldId="628"/>
        </pc:sldMkLst>
      </pc:sldChg>
      <pc:sldChg chg="addSp delSp modSp del mod">
        <pc:chgData name="Titouan Levard" userId="2ae6c772-7309-4151-8ac2-9922e3ef4ff9" providerId="ADAL" clId="{0AF12E31-DC19-4767-9817-4C2CE833D9BF}" dt="2024-10-08T07:23:18.638" v="170" actId="47"/>
        <pc:sldMkLst>
          <pc:docMk/>
          <pc:sldMk cId="4190187964" sldId="629"/>
        </pc:sldMkLst>
      </pc:sldChg>
      <pc:sldChg chg="addSp delSp modSp mod">
        <pc:chgData name="Titouan Levard" userId="2ae6c772-7309-4151-8ac2-9922e3ef4ff9" providerId="ADAL" clId="{0AF12E31-DC19-4767-9817-4C2CE833D9BF}" dt="2024-10-17T15:18:58.242" v="1135" actId="478"/>
        <pc:sldMkLst>
          <pc:docMk/>
          <pc:sldMk cId="1809967567" sldId="630"/>
        </pc:sldMkLst>
      </pc:sldChg>
      <pc:sldChg chg="del">
        <pc:chgData name="Titouan Levard" userId="2ae6c772-7309-4151-8ac2-9922e3ef4ff9" providerId="ADAL" clId="{0AF12E31-DC19-4767-9817-4C2CE833D9BF}" dt="2024-10-08T07:23:32.171" v="172" actId="47"/>
        <pc:sldMkLst>
          <pc:docMk/>
          <pc:sldMk cId="3218813566" sldId="631"/>
        </pc:sldMkLst>
      </pc:sldChg>
      <pc:sldChg chg="delSp modSp mod ord">
        <pc:chgData name="Titouan Levard" userId="2ae6c772-7309-4151-8ac2-9922e3ef4ff9" providerId="ADAL" clId="{0AF12E31-DC19-4767-9817-4C2CE833D9BF}" dt="2024-10-17T15:19:14.226" v="1147" actId="313"/>
        <pc:sldMkLst>
          <pc:docMk/>
          <pc:sldMk cId="3609135362" sldId="632"/>
        </pc:sldMkLst>
      </pc:sldChg>
      <pc:sldChg chg="delSp modSp mod">
        <pc:chgData name="Titouan Levard" userId="2ae6c772-7309-4151-8ac2-9922e3ef4ff9" providerId="ADAL" clId="{0AF12E31-DC19-4767-9817-4C2CE833D9BF}" dt="2024-10-17T15:19:34.044" v="1179" actId="20577"/>
        <pc:sldMkLst>
          <pc:docMk/>
          <pc:sldMk cId="1488622144" sldId="633"/>
        </pc:sldMkLst>
      </pc:sldChg>
      <pc:sldChg chg="del">
        <pc:chgData name="Titouan Levard" userId="2ae6c772-7309-4151-8ac2-9922e3ef4ff9" providerId="ADAL" clId="{0AF12E31-DC19-4767-9817-4C2CE833D9BF}" dt="2024-10-08T07:23:45.615" v="175" actId="47"/>
        <pc:sldMkLst>
          <pc:docMk/>
          <pc:sldMk cId="4226506100" sldId="634"/>
        </pc:sldMkLst>
      </pc:sldChg>
      <pc:sldChg chg="del">
        <pc:chgData name="Titouan Levard" userId="2ae6c772-7309-4151-8ac2-9922e3ef4ff9" providerId="ADAL" clId="{0AF12E31-DC19-4767-9817-4C2CE833D9BF}" dt="2024-10-08T07:23:30.723" v="171" actId="47"/>
        <pc:sldMkLst>
          <pc:docMk/>
          <pc:sldMk cId="2278599501" sldId="635"/>
        </pc:sldMkLst>
      </pc:sldChg>
      <pc:sldChg chg="delSp modSp mod">
        <pc:chgData name="Titouan Levard" userId="2ae6c772-7309-4151-8ac2-9922e3ef4ff9" providerId="ADAL" clId="{0AF12E31-DC19-4767-9817-4C2CE833D9BF}" dt="2024-10-17T15:19:43.190" v="1191" actId="313"/>
        <pc:sldMkLst>
          <pc:docMk/>
          <pc:sldMk cId="2877485122" sldId="636"/>
        </pc:sldMkLst>
      </pc:sldChg>
      <pc:sldChg chg="delSp modSp mod">
        <pc:chgData name="Titouan Levard" userId="2ae6c772-7309-4151-8ac2-9922e3ef4ff9" providerId="ADAL" clId="{0AF12E31-DC19-4767-9817-4C2CE833D9BF}" dt="2024-10-17T15:19:49.273" v="1203" actId="313"/>
        <pc:sldMkLst>
          <pc:docMk/>
          <pc:sldMk cId="1804172981" sldId="637"/>
        </pc:sldMkLst>
      </pc:sldChg>
      <pc:sldChg chg="delSp modSp del mod">
        <pc:chgData name="Titouan Levard" userId="2ae6c772-7309-4151-8ac2-9922e3ef4ff9" providerId="ADAL" clId="{0AF12E31-DC19-4767-9817-4C2CE833D9BF}" dt="2024-10-08T07:24:56.149" v="182" actId="47"/>
        <pc:sldMkLst>
          <pc:docMk/>
          <pc:sldMk cId="1974153329" sldId="638"/>
        </pc:sldMkLst>
      </pc:sldChg>
      <pc:sldChg chg="addSp delSp modSp mod">
        <pc:chgData name="Titouan Levard" userId="2ae6c772-7309-4151-8ac2-9922e3ef4ff9" providerId="ADAL" clId="{0AF12E31-DC19-4767-9817-4C2CE833D9BF}" dt="2024-10-17T15:18:50.910" v="1134" actId="478"/>
        <pc:sldMkLst>
          <pc:docMk/>
          <pc:sldMk cId="2644712681" sldId="639"/>
        </pc:sldMkLst>
      </pc:sldChg>
      <pc:sldChg chg="delSp add del mod">
        <pc:chgData name="Titouan Levard" userId="2ae6c772-7309-4151-8ac2-9922e3ef4ff9" providerId="ADAL" clId="{0AF12E31-DC19-4767-9817-4C2CE833D9BF}" dt="2024-10-08T07:24:40.406" v="179" actId="47"/>
        <pc:sldMkLst>
          <pc:docMk/>
          <pc:sldMk cId="3541998443" sldId="641"/>
        </pc:sldMkLst>
      </pc:sldChg>
      <pc:sldChg chg="del">
        <pc:chgData name="Titouan Levard" userId="2ae6c772-7309-4151-8ac2-9922e3ef4ff9" providerId="ADAL" clId="{0AF12E31-DC19-4767-9817-4C2CE833D9BF}" dt="2024-10-02T09:49:58.127" v="130" actId="47"/>
        <pc:sldMkLst>
          <pc:docMk/>
          <pc:sldMk cId="4236416843" sldId="652"/>
        </pc:sldMkLst>
      </pc:sldChg>
      <pc:sldChg chg="del">
        <pc:chgData name="Titouan Levard" userId="2ae6c772-7309-4151-8ac2-9922e3ef4ff9" providerId="ADAL" clId="{0AF12E31-DC19-4767-9817-4C2CE833D9BF}" dt="2024-10-02T09:50:32.947" v="133" actId="47"/>
        <pc:sldMkLst>
          <pc:docMk/>
          <pc:sldMk cId="137349108" sldId="653"/>
        </pc:sldMkLst>
      </pc:sldChg>
      <pc:sldChg chg="del">
        <pc:chgData name="Titouan Levard" userId="2ae6c772-7309-4151-8ac2-9922e3ef4ff9" providerId="ADAL" clId="{0AF12E31-DC19-4767-9817-4C2CE833D9BF}" dt="2024-10-08T07:23:48.841" v="176" actId="47"/>
        <pc:sldMkLst>
          <pc:docMk/>
          <pc:sldMk cId="1666687922" sldId="654"/>
        </pc:sldMkLst>
      </pc:sldChg>
      <pc:sldChg chg="modSp mod">
        <pc:chgData name="Titouan Levard" userId="2ae6c772-7309-4151-8ac2-9922e3ef4ff9" providerId="ADAL" clId="{0AF12E31-DC19-4767-9817-4C2CE833D9BF}" dt="2024-10-17T15:25:20.885" v="1210" actId="20577"/>
        <pc:sldMkLst>
          <pc:docMk/>
          <pc:sldMk cId="550093101" sldId="655"/>
        </pc:sldMkLst>
      </pc:sldChg>
      <pc:sldChg chg="addSp delSp modSp mod">
        <pc:chgData name="Titouan Levard" userId="2ae6c772-7309-4151-8ac2-9922e3ef4ff9" providerId="ADAL" clId="{0AF12E31-DC19-4767-9817-4C2CE833D9BF}" dt="2024-10-18T15:55:10.514" v="1216" actId="14100"/>
        <pc:sldMkLst>
          <pc:docMk/>
          <pc:sldMk cId="2179561387" sldId="657"/>
        </pc:sldMkLst>
      </pc:sldChg>
      <pc:sldChg chg="addSp delSp modSp add mod">
        <pc:chgData name="Titouan Levard" userId="2ae6c772-7309-4151-8ac2-9922e3ef4ff9" providerId="ADAL" clId="{0AF12E31-DC19-4767-9817-4C2CE833D9BF}" dt="2024-10-17T15:19:26.952" v="1173" actId="313"/>
        <pc:sldMkLst>
          <pc:docMk/>
          <pc:sldMk cId="1946012814" sldId="659"/>
        </pc:sldMkLst>
      </pc:sldChg>
    </pc:docChg>
  </pc:docChgLst>
  <pc:docChgLst>
    <pc:chgData name="Aurélie Ceglia" userId="406d1d9e-ce33-4628-bb10-59616d19c135" providerId="ADAL" clId="{57656DA3-CAE2-4156-9741-F865D0EAB1CC}"/>
    <pc:docChg chg="custSel modSld">
      <pc:chgData name="Aurélie Ceglia" userId="406d1d9e-ce33-4628-bb10-59616d19c135" providerId="ADAL" clId="{57656DA3-CAE2-4156-9741-F865D0EAB1CC}" dt="2024-02-23T15:01:18.397" v="51" actId="14100"/>
      <pc:docMkLst>
        <pc:docMk/>
      </pc:docMkLst>
    </pc:docChg>
  </pc:docChgLst>
  <pc:docChgLst>
    <pc:chgData name="Oksana Wotin" userId="a6ac0665-ea6f-490f-a501-877e717bc981" providerId="ADAL" clId="{A857E87D-AB21-4B97-84DC-5B026898A47B}"/>
    <pc:docChg chg="undo custSel modSld">
      <pc:chgData name="Oksana Wotin" userId="a6ac0665-ea6f-490f-a501-877e717bc981" providerId="ADAL" clId="{A857E87D-AB21-4B97-84DC-5B026898A47B}" dt="2024-02-27T09:49:54.915" v="25" actId="1076"/>
      <pc:docMkLst>
        <pc:docMk/>
      </pc:docMkLst>
      <pc:sldChg chg="modSp mod">
        <pc:chgData name="Oksana Wotin" userId="a6ac0665-ea6f-490f-a501-877e717bc981" providerId="ADAL" clId="{A857E87D-AB21-4B97-84DC-5B026898A47B}" dt="2024-02-27T09:49:54.915" v="25" actId="1076"/>
        <pc:sldMkLst>
          <pc:docMk/>
          <pc:sldMk cId="2179561387" sldId="657"/>
        </pc:sldMkLst>
      </pc:sldChg>
    </pc:docChg>
  </pc:docChgLst>
  <pc:docChgLst>
    <pc:chgData name="Marion Canard" userId="06ff039a-c8bc-4684-8f41-66d76def02bc" providerId="ADAL" clId="{01CAF83F-2487-4574-A22D-015B66C458B2}"/>
    <pc:docChg chg="modSld">
      <pc:chgData name="Marion Canard" userId="06ff039a-c8bc-4684-8f41-66d76def02bc" providerId="ADAL" clId="{01CAF83F-2487-4574-A22D-015B66C458B2}" dt="2025-07-23T13:10:16.447" v="0"/>
      <pc:docMkLst>
        <pc:docMk/>
      </pc:docMkLst>
      <pc:sldChg chg="modSp">
        <pc:chgData name="Marion Canard" userId="06ff039a-c8bc-4684-8f41-66d76def02bc" providerId="ADAL" clId="{01CAF83F-2487-4574-A22D-015B66C458B2}" dt="2025-07-23T13:10:16.447" v="0"/>
        <pc:sldMkLst>
          <pc:docMk/>
          <pc:sldMk cId="733086725" sldId="656"/>
        </pc:sldMkLst>
      </pc:sldChg>
    </pc:docChg>
  </pc:docChgLst>
  <pc:docChgLst>
    <pc:chgData name="Aurélie Ceglia" userId="406d1d9e-ce33-4628-bb10-59616d19c135" providerId="ADAL" clId="{65823900-DEB6-48A9-BC9A-F37A2A04A969}"/>
    <pc:docChg chg="modSld">
      <pc:chgData name="Aurélie Ceglia" userId="406d1d9e-ce33-4628-bb10-59616d19c135" providerId="ADAL" clId="{65823900-DEB6-48A9-BC9A-F37A2A04A969}" dt="2024-11-12T13:44:41.785" v="20" actId="20577"/>
      <pc:docMkLst>
        <pc:docMk/>
      </pc:docMkLst>
      <pc:sldChg chg="modSp mod">
        <pc:chgData name="Aurélie Ceglia" userId="406d1d9e-ce33-4628-bb10-59616d19c135" providerId="ADAL" clId="{65823900-DEB6-48A9-BC9A-F37A2A04A969}" dt="2024-11-12T13:44:41.785" v="20" actId="20577"/>
        <pc:sldMkLst>
          <pc:docMk/>
          <pc:sldMk cId="550093101" sldId="655"/>
        </pc:sldMkLst>
      </pc:sldChg>
      <pc:sldChg chg="modSp mod">
        <pc:chgData name="Aurélie Ceglia" userId="406d1d9e-ce33-4628-bb10-59616d19c135" providerId="ADAL" clId="{65823900-DEB6-48A9-BC9A-F37A2A04A969}" dt="2024-11-12T13:43:43.207" v="18" actId="1076"/>
        <pc:sldMkLst>
          <pc:docMk/>
          <pc:sldMk cId="2179561387" sldId="657"/>
        </pc:sldMkLst>
      </pc:sldChg>
    </pc:docChg>
  </pc:docChgLst>
  <pc:docChgLst>
    <pc:chgData name="Aurélie Ceglia" userId="406d1d9e-ce33-4628-bb10-59616d19c135" providerId="ADAL" clId="{3DEB1D4C-8F73-4645-B1B1-0BD959E616A5}"/>
    <pc:docChg chg="undo custSel modSld modMainMaster">
      <pc:chgData name="Aurélie Ceglia" userId="406d1d9e-ce33-4628-bb10-59616d19c135" providerId="ADAL" clId="{3DEB1D4C-8F73-4645-B1B1-0BD959E616A5}" dt="2024-10-11T08:13:55.196" v="220" actId="478"/>
      <pc:docMkLst>
        <pc:docMk/>
      </pc:docMkLst>
      <pc:sldChg chg="delSp mod">
        <pc:chgData name="Aurélie Ceglia" userId="406d1d9e-ce33-4628-bb10-59616d19c135" providerId="ADAL" clId="{3DEB1D4C-8F73-4645-B1B1-0BD959E616A5}" dt="2024-10-10T15:10:01.412" v="184" actId="478"/>
        <pc:sldMkLst>
          <pc:docMk/>
          <pc:sldMk cId="3974995683" sldId="628"/>
        </pc:sldMkLst>
      </pc:sldChg>
      <pc:sldChg chg="delSp modSp mod">
        <pc:chgData name="Aurélie Ceglia" userId="406d1d9e-ce33-4628-bb10-59616d19c135" providerId="ADAL" clId="{3DEB1D4C-8F73-4645-B1B1-0BD959E616A5}" dt="2024-10-11T07:28:01.760" v="197"/>
        <pc:sldMkLst>
          <pc:docMk/>
          <pc:sldMk cId="1809967567" sldId="630"/>
        </pc:sldMkLst>
      </pc:sldChg>
      <pc:sldChg chg="delSp mod">
        <pc:chgData name="Aurélie Ceglia" userId="406d1d9e-ce33-4628-bb10-59616d19c135" providerId="ADAL" clId="{3DEB1D4C-8F73-4645-B1B1-0BD959E616A5}" dt="2024-10-10T12:53:18.666" v="24" actId="478"/>
        <pc:sldMkLst>
          <pc:docMk/>
          <pc:sldMk cId="3609135362" sldId="632"/>
        </pc:sldMkLst>
      </pc:sldChg>
      <pc:sldChg chg="delSp mod">
        <pc:chgData name="Aurélie Ceglia" userId="406d1d9e-ce33-4628-bb10-59616d19c135" providerId="ADAL" clId="{3DEB1D4C-8F73-4645-B1B1-0BD959E616A5}" dt="2024-10-10T15:09:47.063" v="176" actId="478"/>
        <pc:sldMkLst>
          <pc:docMk/>
          <pc:sldMk cId="1488622144" sldId="633"/>
        </pc:sldMkLst>
      </pc:sldChg>
      <pc:sldChg chg="addSp delSp modSp mod">
        <pc:chgData name="Aurélie Ceglia" userId="406d1d9e-ce33-4628-bb10-59616d19c135" providerId="ADAL" clId="{3DEB1D4C-8F73-4645-B1B1-0BD959E616A5}" dt="2024-10-10T15:09:33.995" v="172" actId="478"/>
        <pc:sldMkLst>
          <pc:docMk/>
          <pc:sldMk cId="2877485122" sldId="636"/>
        </pc:sldMkLst>
      </pc:sldChg>
      <pc:sldChg chg="delSp mod">
        <pc:chgData name="Aurélie Ceglia" userId="406d1d9e-ce33-4628-bb10-59616d19c135" providerId="ADAL" clId="{3DEB1D4C-8F73-4645-B1B1-0BD959E616A5}" dt="2024-10-10T15:09:54.634" v="180" actId="478"/>
        <pc:sldMkLst>
          <pc:docMk/>
          <pc:sldMk cId="1804172981" sldId="637"/>
        </pc:sldMkLst>
      </pc:sldChg>
      <pc:sldChg chg="addSp delSp modSp mod">
        <pc:chgData name="Aurélie Ceglia" userId="406d1d9e-ce33-4628-bb10-59616d19c135" providerId="ADAL" clId="{3DEB1D4C-8F73-4645-B1B1-0BD959E616A5}" dt="2024-10-11T07:28:18.889" v="211" actId="1035"/>
        <pc:sldMkLst>
          <pc:docMk/>
          <pc:sldMk cId="2644712681" sldId="639"/>
        </pc:sldMkLst>
      </pc:sldChg>
      <pc:sldChg chg="modSp mod">
        <pc:chgData name="Aurélie Ceglia" userId="406d1d9e-ce33-4628-bb10-59616d19c135" providerId="ADAL" clId="{3DEB1D4C-8F73-4645-B1B1-0BD959E616A5}" dt="2024-10-10T15:10:34.092" v="193" actId="1076"/>
        <pc:sldMkLst>
          <pc:docMk/>
          <pc:sldMk cId="550093101" sldId="655"/>
        </pc:sldMkLst>
      </pc:sldChg>
      <pc:sldChg chg="addSp delSp modSp mod">
        <pc:chgData name="Aurélie Ceglia" userId="406d1d9e-ce33-4628-bb10-59616d19c135" providerId="ADAL" clId="{3DEB1D4C-8F73-4645-B1B1-0BD959E616A5}" dt="2024-10-10T15:10:26.961" v="192" actId="1076"/>
        <pc:sldMkLst>
          <pc:docMk/>
          <pc:sldMk cId="733086725" sldId="656"/>
        </pc:sldMkLst>
      </pc:sldChg>
      <pc:sldChg chg="addSp delSp modSp mod">
        <pc:chgData name="Aurélie Ceglia" userId="406d1d9e-ce33-4628-bb10-59616d19c135" providerId="ADAL" clId="{3DEB1D4C-8F73-4645-B1B1-0BD959E616A5}" dt="2024-10-11T08:13:55.196" v="220" actId="478"/>
        <pc:sldMkLst>
          <pc:docMk/>
          <pc:sldMk cId="2179561387" sldId="657"/>
        </pc:sldMkLst>
      </pc:sldChg>
      <pc:sldMasterChg chg="addSp delSp modSp mod modSldLayout">
        <pc:chgData name="Aurélie Ceglia" userId="406d1d9e-ce33-4628-bb10-59616d19c135" providerId="ADAL" clId="{3DEB1D4C-8F73-4645-B1B1-0BD959E616A5}" dt="2024-10-11T07:29:25.866" v="218" actId="122"/>
        <pc:sldMasterMkLst>
          <pc:docMk/>
          <pc:sldMasterMk cId="1595530869" sldId="2147483662"/>
        </pc:sldMasterMkLst>
        <pc:sldLayoutChg chg="modSp">
          <pc:chgData name="Aurélie Ceglia" userId="406d1d9e-ce33-4628-bb10-59616d19c135" providerId="ADAL" clId="{3DEB1D4C-8F73-4645-B1B1-0BD959E616A5}" dt="2024-10-11T07:29:25.866" v="218" actId="122"/>
          <pc:sldLayoutMkLst>
            <pc:docMk/>
            <pc:sldMasterMk cId="1595530869" sldId="2147483662"/>
            <pc:sldLayoutMk cId="170119794" sldId="2147483668"/>
          </pc:sldLayoutMkLst>
        </pc:sldLayoutChg>
        <pc:sldLayoutChg chg="delSp mod">
          <pc:chgData name="Aurélie Ceglia" userId="406d1d9e-ce33-4628-bb10-59616d19c135" providerId="ADAL" clId="{3DEB1D4C-8F73-4645-B1B1-0BD959E616A5}" dt="2024-10-10T13:00:35.838" v="45" actId="478"/>
          <pc:sldLayoutMkLst>
            <pc:docMk/>
            <pc:sldMasterMk cId="1595530869" sldId="2147483662"/>
            <pc:sldLayoutMk cId="3749189188" sldId="2147483675"/>
          </pc:sldLayoutMkLst>
        </pc:sldLayoutChg>
      </pc:sldMasterChg>
    </pc:docChg>
  </pc:docChgLst>
  <pc:docChgLst>
    <pc:chgData name="Titouan Levard" userId="2ae6c772-7309-4151-8ac2-9922e3ef4ff9" providerId="ADAL" clId="{CFA1B764-FFA4-4973-8AD0-71670FBDFDF8}"/>
    <pc:docChg chg="undo custSel modSld">
      <pc:chgData name="Titouan Levard" userId="2ae6c772-7309-4151-8ac2-9922e3ef4ff9" providerId="ADAL" clId="{CFA1B764-FFA4-4973-8AD0-71670FBDFDF8}" dt="2023-01-11T15:21:58.149" v="1589" actId="1076"/>
      <pc:docMkLst>
        <pc:docMk/>
      </pc:docMkLst>
      <pc:sldChg chg="modSp mod">
        <pc:chgData name="Titouan Levard" userId="2ae6c772-7309-4151-8ac2-9922e3ef4ff9" providerId="ADAL" clId="{CFA1B764-FFA4-4973-8AD0-71670FBDFDF8}" dt="2023-01-10T16:38:13.361" v="747" actId="6549"/>
        <pc:sldMkLst>
          <pc:docMk/>
          <pc:sldMk cId="4190187964" sldId="629"/>
        </pc:sldMkLst>
      </pc:sldChg>
      <pc:sldChg chg="modSp mod">
        <pc:chgData name="Titouan Levard" userId="2ae6c772-7309-4151-8ac2-9922e3ef4ff9" providerId="ADAL" clId="{CFA1B764-FFA4-4973-8AD0-71670FBDFDF8}" dt="2023-01-11T15:01:14.337" v="1393" actId="20577"/>
        <pc:sldMkLst>
          <pc:docMk/>
          <pc:sldMk cId="1809967567" sldId="630"/>
        </pc:sldMkLst>
      </pc:sldChg>
      <pc:sldChg chg="modSp mod">
        <pc:chgData name="Titouan Levard" userId="2ae6c772-7309-4151-8ac2-9922e3ef4ff9" providerId="ADAL" clId="{CFA1B764-FFA4-4973-8AD0-71670FBDFDF8}" dt="2023-01-11T15:15:40.869" v="1575" actId="20577"/>
        <pc:sldMkLst>
          <pc:docMk/>
          <pc:sldMk cId="3609135362" sldId="632"/>
        </pc:sldMkLst>
      </pc:sldChg>
      <pc:sldChg chg="modSp mod">
        <pc:chgData name="Titouan Levard" userId="2ae6c772-7309-4151-8ac2-9922e3ef4ff9" providerId="ADAL" clId="{CFA1B764-FFA4-4973-8AD0-71670FBDFDF8}" dt="2023-01-11T15:12:43.381" v="1470" actId="20577"/>
        <pc:sldMkLst>
          <pc:docMk/>
          <pc:sldMk cId="1488622144" sldId="633"/>
        </pc:sldMkLst>
      </pc:sldChg>
      <pc:sldChg chg="modSp mod">
        <pc:chgData name="Titouan Levard" userId="2ae6c772-7309-4151-8ac2-9922e3ef4ff9" providerId="ADAL" clId="{CFA1B764-FFA4-4973-8AD0-71670FBDFDF8}" dt="2023-01-11T15:17:26.179" v="1579" actId="14100"/>
        <pc:sldMkLst>
          <pc:docMk/>
          <pc:sldMk cId="2877485122" sldId="636"/>
        </pc:sldMkLst>
      </pc:sldChg>
      <pc:sldChg chg="delSp modSp mod">
        <pc:chgData name="Titouan Levard" userId="2ae6c772-7309-4151-8ac2-9922e3ef4ff9" providerId="ADAL" clId="{CFA1B764-FFA4-4973-8AD0-71670FBDFDF8}" dt="2023-01-11T15:19:03.355" v="1580" actId="207"/>
        <pc:sldMkLst>
          <pc:docMk/>
          <pc:sldMk cId="1974153329" sldId="638"/>
        </pc:sldMkLst>
      </pc:sldChg>
      <pc:sldChg chg="modSp mod">
        <pc:chgData name="Titouan Levard" userId="2ae6c772-7309-4151-8ac2-9922e3ef4ff9" providerId="ADAL" clId="{CFA1B764-FFA4-4973-8AD0-71670FBDFDF8}" dt="2023-01-11T15:12:12.114" v="1445" actId="20577"/>
        <pc:sldMkLst>
          <pc:docMk/>
          <pc:sldMk cId="2644712681" sldId="639"/>
        </pc:sldMkLst>
      </pc:sldChg>
      <pc:sldChg chg="modSp mod">
        <pc:chgData name="Titouan Levard" userId="2ae6c772-7309-4151-8ac2-9922e3ef4ff9" providerId="ADAL" clId="{CFA1B764-FFA4-4973-8AD0-71670FBDFDF8}" dt="2023-01-10T17:35:42.403" v="1194" actId="313"/>
        <pc:sldMkLst>
          <pc:docMk/>
          <pc:sldMk cId="3541998443" sldId="641"/>
        </pc:sldMkLst>
      </pc:sldChg>
      <pc:sldChg chg="modSp mod">
        <pc:chgData name="Titouan Levard" userId="2ae6c772-7309-4151-8ac2-9922e3ef4ff9" providerId="ADAL" clId="{CFA1B764-FFA4-4973-8AD0-71670FBDFDF8}" dt="2023-01-11T14:58:58.924" v="1306" actId="5793"/>
        <pc:sldMkLst>
          <pc:docMk/>
          <pc:sldMk cId="4236416843" sldId="652"/>
        </pc:sldMkLst>
      </pc:sldChg>
      <pc:sldChg chg="modSp mod">
        <pc:chgData name="Titouan Levard" userId="2ae6c772-7309-4151-8ac2-9922e3ef4ff9" providerId="ADAL" clId="{CFA1B764-FFA4-4973-8AD0-71670FBDFDF8}" dt="2023-01-11T15:14:49.756" v="1472" actId="1076"/>
        <pc:sldMkLst>
          <pc:docMk/>
          <pc:sldMk cId="1666687922" sldId="654"/>
        </pc:sldMkLst>
      </pc:sldChg>
    </pc:docChg>
  </pc:docChgLst>
  <pc:docChgLst>
    <pc:chgData name="Marion Canard" userId="06ff039a-c8bc-4684-8f41-66d76def02bc" providerId="ADAL" clId="{1DBC46DE-F151-440F-8997-6F2E5E69858F}"/>
    <pc:docChg chg="custSel modSld">
      <pc:chgData name="Marion Canard" userId="06ff039a-c8bc-4684-8f41-66d76def02bc" providerId="ADAL" clId="{1DBC46DE-F151-440F-8997-6F2E5E69858F}" dt="2025-09-15T10:21:42.296" v="25" actId="1076"/>
      <pc:docMkLst>
        <pc:docMk/>
      </pc:docMkLst>
      <pc:sldChg chg="addSp modSp mod">
        <pc:chgData name="Marion Canard" userId="06ff039a-c8bc-4684-8f41-66d76def02bc" providerId="ADAL" clId="{1DBC46DE-F151-440F-8997-6F2E5E69858F}" dt="2025-09-15T10:21:42.296" v="25" actId="1076"/>
        <pc:sldMkLst>
          <pc:docMk/>
          <pc:sldMk cId="733086725" sldId="656"/>
        </pc:sldMkLst>
        <pc:spChg chg="mod">
          <ac:chgData name="Marion Canard" userId="06ff039a-c8bc-4684-8f41-66d76def02bc" providerId="ADAL" clId="{1DBC46DE-F151-440F-8997-6F2E5E69858F}" dt="2025-09-15T10:21:40.524" v="24" actId="1076"/>
          <ac:spMkLst>
            <pc:docMk/>
            <pc:sldMk cId="733086725" sldId="656"/>
            <ac:spMk id="3" creationId="{0D0C1A00-A13A-4854-835A-FC1E9C98B484}"/>
          </ac:spMkLst>
        </pc:spChg>
        <pc:spChg chg="add mod ord">
          <ac:chgData name="Marion Canard" userId="06ff039a-c8bc-4684-8f41-66d76def02bc" providerId="ADAL" clId="{1DBC46DE-F151-440F-8997-6F2E5E69858F}" dt="2025-09-15T10:21:25.143" v="23" actId="34135"/>
          <ac:spMkLst>
            <pc:docMk/>
            <pc:sldMk cId="733086725" sldId="656"/>
            <ac:spMk id="4" creationId="{BEC7D8E5-E8AA-65A2-1B1A-E3824B2DBB04}"/>
          </ac:spMkLst>
        </pc:spChg>
        <pc:picChg chg="add mod modCrop">
          <ac:chgData name="Marion Canard" userId="06ff039a-c8bc-4684-8f41-66d76def02bc" providerId="ADAL" clId="{1DBC46DE-F151-440F-8997-6F2E5E69858F}" dt="2025-09-15T10:21:25.143" v="23" actId="34135"/>
          <ac:picMkLst>
            <pc:docMk/>
            <pc:sldMk cId="733086725" sldId="656"/>
            <ac:picMk id="2" creationId="{678CF477-6511-755C-2603-E24D5D518A84}"/>
          </ac:picMkLst>
        </pc:picChg>
        <pc:picChg chg="mod">
          <ac:chgData name="Marion Canard" userId="06ff039a-c8bc-4684-8f41-66d76def02bc" providerId="ADAL" clId="{1DBC46DE-F151-440F-8997-6F2E5E69858F}" dt="2025-09-15T10:21:42.296" v="25" actId="1076"/>
          <ac:picMkLst>
            <pc:docMk/>
            <pc:sldMk cId="733086725" sldId="656"/>
            <ac:picMk id="1028" creationId="{5DE3E3E6-749F-435F-8E6C-8E4D5E1AE8BE}"/>
          </ac:picMkLst>
        </pc:picChg>
      </pc:sldChg>
      <pc:sldChg chg="addSp delSp modSp mod">
        <pc:chgData name="Marion Canard" userId="06ff039a-c8bc-4684-8f41-66d76def02bc" providerId="ADAL" clId="{1DBC46DE-F151-440F-8997-6F2E5E69858F}" dt="2025-09-15T10:20:02.443" v="5" actId="1076"/>
        <pc:sldMkLst>
          <pc:docMk/>
          <pc:sldMk cId="2179561387" sldId="657"/>
        </pc:sldMkLst>
        <pc:spChg chg="del">
          <ac:chgData name="Marion Canard" userId="06ff039a-c8bc-4684-8f41-66d76def02bc" providerId="ADAL" clId="{1DBC46DE-F151-440F-8997-6F2E5E69858F}" dt="2025-09-15T10:19:20.756" v="1" actId="478"/>
          <ac:spMkLst>
            <pc:docMk/>
            <pc:sldMk cId="2179561387" sldId="657"/>
            <ac:spMk id="12" creationId="{B75D1726-097D-A0BA-57D6-05D59544AAE7}"/>
          </ac:spMkLst>
        </pc:spChg>
        <pc:picChg chg="add mod">
          <ac:chgData name="Marion Canard" userId="06ff039a-c8bc-4684-8f41-66d76def02bc" providerId="ADAL" clId="{1DBC46DE-F151-440F-8997-6F2E5E69858F}" dt="2025-09-15T10:20:02.443" v="5" actId="1076"/>
          <ac:picMkLst>
            <pc:docMk/>
            <pc:sldMk cId="2179561387" sldId="657"/>
            <ac:picMk id="3" creationId="{31D89C75-6D54-A701-732A-7537143808C8}"/>
          </ac:picMkLst>
        </pc:picChg>
        <pc:picChg chg="del">
          <ac:chgData name="Marion Canard" userId="06ff039a-c8bc-4684-8f41-66d76def02bc" providerId="ADAL" clId="{1DBC46DE-F151-440F-8997-6F2E5E69858F}" dt="2025-09-15T10:19:18.541" v="0" actId="478"/>
          <ac:picMkLst>
            <pc:docMk/>
            <pc:sldMk cId="2179561387" sldId="657"/>
            <ac:picMk id="7" creationId="{AA810CF3-9679-F1ED-6A4C-67AD06C8909B}"/>
          </ac:picMkLst>
        </pc:picChg>
      </pc:sldChg>
    </pc:docChg>
  </pc:docChgLst>
  <pc:docChgLst>
    <pc:chgData name="Marion Canard" userId="06ff039a-c8bc-4684-8f41-66d76def02bc" providerId="ADAL" clId="{3EB75276-5CCC-41F8-822E-29F462C8AE12}"/>
    <pc:docChg chg="undo custSel addSld modSld modMainMaster">
      <pc:chgData name="Marion Canard" userId="06ff039a-c8bc-4684-8f41-66d76def02bc" providerId="ADAL" clId="{3EB75276-5CCC-41F8-822E-29F462C8AE12}" dt="2022-02-17T10:10:23.457" v="204"/>
      <pc:docMkLst>
        <pc:docMk/>
      </pc:docMkLst>
      <pc:sldChg chg="add">
        <pc:chgData name="Marion Canard" userId="06ff039a-c8bc-4684-8f41-66d76def02bc" providerId="ADAL" clId="{3EB75276-5CCC-41F8-822E-29F462C8AE12}" dt="2022-02-17T10:10:23.457" v="204"/>
        <pc:sldMkLst>
          <pc:docMk/>
          <pc:sldMk cId="982059413" sldId="301"/>
        </pc:sldMkLst>
      </pc:sldChg>
      <pc:sldChg chg="modSp mod">
        <pc:chgData name="Marion Canard" userId="06ff039a-c8bc-4684-8f41-66d76def02bc" providerId="ADAL" clId="{3EB75276-5CCC-41F8-822E-29F462C8AE12}" dt="2022-02-16T11:00:18.087" v="24" actId="20577"/>
        <pc:sldMkLst>
          <pc:docMk/>
          <pc:sldMk cId="3974995683" sldId="628"/>
        </pc:sldMkLst>
      </pc:sldChg>
      <pc:sldChg chg="modSp mod">
        <pc:chgData name="Marion Canard" userId="06ff039a-c8bc-4684-8f41-66d76def02bc" providerId="ADAL" clId="{3EB75276-5CCC-41F8-822E-29F462C8AE12}" dt="2022-02-16T10:44:34.518" v="15" actId="1038"/>
        <pc:sldMkLst>
          <pc:docMk/>
          <pc:sldMk cId="4190187964" sldId="629"/>
        </pc:sldMkLst>
      </pc:sldChg>
      <pc:sldChg chg="modSp mod">
        <pc:chgData name="Marion Canard" userId="06ff039a-c8bc-4684-8f41-66d76def02bc" providerId="ADAL" clId="{3EB75276-5CCC-41F8-822E-29F462C8AE12}" dt="2022-02-16T11:05:53.644" v="33" actId="20577"/>
        <pc:sldMkLst>
          <pc:docMk/>
          <pc:sldMk cId="3609135362" sldId="632"/>
        </pc:sldMkLst>
      </pc:sldChg>
      <pc:sldChg chg="modSp mod">
        <pc:chgData name="Marion Canard" userId="06ff039a-c8bc-4684-8f41-66d76def02bc" providerId="ADAL" clId="{3EB75276-5CCC-41F8-822E-29F462C8AE12}" dt="2022-02-16T10:54:09.309" v="16" actId="1076"/>
        <pc:sldMkLst>
          <pc:docMk/>
          <pc:sldMk cId="2644712681" sldId="639"/>
        </pc:sldMkLst>
      </pc:sldChg>
      <pc:sldChg chg="modSp mod">
        <pc:chgData name="Marion Canard" userId="06ff039a-c8bc-4684-8f41-66d76def02bc" providerId="ADAL" clId="{3EB75276-5CCC-41F8-822E-29F462C8AE12}" dt="2022-02-16T10:57:24.576" v="23" actId="20577"/>
        <pc:sldMkLst>
          <pc:docMk/>
          <pc:sldMk cId="3541998443" sldId="641"/>
        </pc:sldMkLst>
      </pc:sldChg>
      <pc:sldChg chg="modSp mod">
        <pc:chgData name="Marion Canard" userId="06ff039a-c8bc-4684-8f41-66d76def02bc" providerId="ADAL" clId="{3EB75276-5CCC-41F8-822E-29F462C8AE12}" dt="2022-02-17T09:29:36.948" v="70" actId="20577"/>
        <pc:sldMkLst>
          <pc:docMk/>
          <pc:sldMk cId="4236416843" sldId="652"/>
        </pc:sldMkLst>
      </pc:sldChg>
      <pc:sldChg chg="modSp mod">
        <pc:chgData name="Marion Canard" userId="06ff039a-c8bc-4684-8f41-66d76def02bc" providerId="ADAL" clId="{3EB75276-5CCC-41F8-822E-29F462C8AE12}" dt="2022-02-16T11:05:04.439" v="32" actId="20577"/>
        <pc:sldMkLst>
          <pc:docMk/>
          <pc:sldMk cId="1666687922" sldId="654"/>
        </pc:sldMkLst>
      </pc:sldChg>
      <pc:sldChg chg="addSp delSp modSp mod">
        <pc:chgData name="Marion Canard" userId="06ff039a-c8bc-4684-8f41-66d76def02bc" providerId="ADAL" clId="{3EB75276-5CCC-41F8-822E-29F462C8AE12}" dt="2022-02-17T10:09:59.075" v="203" actId="113"/>
        <pc:sldMkLst>
          <pc:docMk/>
          <pc:sldMk cId="733086725" sldId="656"/>
        </pc:sldMkLst>
      </pc:sldChg>
      <pc:sldMasterChg chg="modSldLayout">
        <pc:chgData name="Marion Canard" userId="06ff039a-c8bc-4684-8f41-66d76def02bc" providerId="ADAL" clId="{3EB75276-5CCC-41F8-822E-29F462C8AE12}" dt="2022-02-17T09:37:51.646" v="86" actId="1076"/>
        <pc:sldMasterMkLst>
          <pc:docMk/>
          <pc:sldMasterMk cId="1595530869" sldId="2147483662"/>
        </pc:sldMasterMkLst>
        <pc:sldLayoutChg chg="addSp modSp mod">
          <pc:chgData name="Marion Canard" userId="06ff039a-c8bc-4684-8f41-66d76def02bc" providerId="ADAL" clId="{3EB75276-5CCC-41F8-822E-29F462C8AE12}" dt="2022-02-17T09:37:51.646" v="86" actId="1076"/>
          <pc:sldLayoutMkLst>
            <pc:docMk/>
            <pc:sldMasterMk cId="1595530869" sldId="2147483662"/>
            <pc:sldLayoutMk cId="471895014" sldId="2147483663"/>
          </pc:sldLayoutMkLst>
        </pc:sldLayoutChg>
      </pc:sldMasterChg>
    </pc:docChg>
  </pc:docChgLst>
  <pc:docChgLst>
    <pc:chgData name="Imen Khalifa" userId="1bbb6209-a759-439d-bb2f-8ee4fb879894" providerId="ADAL" clId="{217C6ACA-3155-4439-A5B0-A7A939ADD718}"/>
    <pc:docChg chg="undo custSel addSld delSld modSld delMainMaster modMainMaster modSection">
      <pc:chgData name="Imen Khalifa" userId="1bbb6209-a759-439d-bb2f-8ee4fb879894" providerId="ADAL" clId="{217C6ACA-3155-4439-A5B0-A7A939ADD718}" dt="2022-04-11T12:57:39.353" v="1178" actId="1076"/>
      <pc:docMkLst>
        <pc:docMk/>
      </pc:docMkLst>
      <pc:sldChg chg="delSp modSp del mod">
        <pc:chgData name="Imen Khalifa" userId="1bbb6209-a759-439d-bb2f-8ee4fb879894" providerId="ADAL" clId="{217C6ACA-3155-4439-A5B0-A7A939ADD718}" dt="2022-02-15T17:59:07.858" v="188" actId="47"/>
        <pc:sldMkLst>
          <pc:docMk/>
          <pc:sldMk cId="174568014" sldId="481"/>
        </pc:sldMkLst>
      </pc:sldChg>
      <pc:sldChg chg="addSp delSp modSp mod">
        <pc:chgData name="Imen Khalifa" userId="1bbb6209-a759-439d-bb2f-8ee4fb879894" providerId="ADAL" clId="{217C6ACA-3155-4439-A5B0-A7A939ADD718}" dt="2022-02-16T08:52:40.401" v="883" actId="1036"/>
        <pc:sldMkLst>
          <pc:docMk/>
          <pc:sldMk cId="3974995683" sldId="628"/>
        </pc:sldMkLst>
      </pc:sldChg>
      <pc:sldChg chg="addSp delSp modSp mod">
        <pc:chgData name="Imen Khalifa" userId="1bbb6209-a759-439d-bb2f-8ee4fb879894" providerId="ADAL" clId="{217C6ACA-3155-4439-A5B0-A7A939ADD718}" dt="2022-02-16T09:05:28.097" v="1118"/>
        <pc:sldMkLst>
          <pc:docMk/>
          <pc:sldMk cId="4190187964" sldId="629"/>
        </pc:sldMkLst>
      </pc:sldChg>
      <pc:sldChg chg="addSp delSp modSp mod">
        <pc:chgData name="Imen Khalifa" userId="1bbb6209-a759-439d-bb2f-8ee4fb879894" providerId="ADAL" clId="{217C6ACA-3155-4439-A5B0-A7A939ADD718}" dt="2022-02-16T09:05:23.845" v="1116"/>
        <pc:sldMkLst>
          <pc:docMk/>
          <pc:sldMk cId="1809967567" sldId="630"/>
        </pc:sldMkLst>
      </pc:sldChg>
      <pc:sldChg chg="addSp delSp modSp mod">
        <pc:chgData name="Imen Khalifa" userId="1bbb6209-a759-439d-bb2f-8ee4fb879894" providerId="ADAL" clId="{217C6ACA-3155-4439-A5B0-A7A939ADD718}" dt="2022-02-16T09:07:11.825" v="1127" actId="1582"/>
        <pc:sldMkLst>
          <pc:docMk/>
          <pc:sldMk cId="3218813566" sldId="631"/>
        </pc:sldMkLst>
      </pc:sldChg>
      <pc:sldChg chg="addSp delSp modSp mod">
        <pc:chgData name="Imen Khalifa" userId="1bbb6209-a759-439d-bb2f-8ee4fb879894" providerId="ADAL" clId="{217C6ACA-3155-4439-A5B0-A7A939ADD718}" dt="2022-02-16T09:06:41.113" v="1123" actId="1582"/>
        <pc:sldMkLst>
          <pc:docMk/>
          <pc:sldMk cId="3609135362" sldId="632"/>
        </pc:sldMkLst>
      </pc:sldChg>
      <pc:sldChg chg="addSp delSp modSp mod">
        <pc:chgData name="Imen Khalifa" userId="1bbb6209-a759-439d-bb2f-8ee4fb879894" providerId="ADAL" clId="{217C6ACA-3155-4439-A5B0-A7A939ADD718}" dt="2022-02-16T09:07:27.687" v="1128" actId="1582"/>
        <pc:sldMkLst>
          <pc:docMk/>
          <pc:sldMk cId="1488622144" sldId="633"/>
        </pc:sldMkLst>
      </pc:sldChg>
      <pc:sldChg chg="addSp delSp modSp mod">
        <pc:chgData name="Imen Khalifa" userId="1bbb6209-a759-439d-bb2f-8ee4fb879894" providerId="ADAL" clId="{217C6ACA-3155-4439-A5B0-A7A939ADD718}" dt="2022-02-16T08:53:32.913" v="889"/>
        <pc:sldMkLst>
          <pc:docMk/>
          <pc:sldMk cId="4226506100" sldId="634"/>
        </pc:sldMkLst>
      </pc:sldChg>
      <pc:sldChg chg="addSp delSp modSp mod">
        <pc:chgData name="Imen Khalifa" userId="1bbb6209-a759-439d-bb2f-8ee4fb879894" providerId="ADAL" clId="{217C6ACA-3155-4439-A5B0-A7A939ADD718}" dt="2022-02-16T09:07:01.757" v="1126" actId="1582"/>
        <pc:sldMkLst>
          <pc:docMk/>
          <pc:sldMk cId="2278599501" sldId="635"/>
        </pc:sldMkLst>
      </pc:sldChg>
      <pc:sldChg chg="addSp delSp modSp mod">
        <pc:chgData name="Imen Khalifa" userId="1bbb6209-a759-439d-bb2f-8ee4fb879894" providerId="ADAL" clId="{217C6ACA-3155-4439-A5B0-A7A939ADD718}" dt="2022-02-16T09:04:22.043" v="1104" actId="1036"/>
        <pc:sldMkLst>
          <pc:docMk/>
          <pc:sldMk cId="2877485122" sldId="636"/>
        </pc:sldMkLst>
      </pc:sldChg>
      <pc:sldChg chg="addSp delSp modSp mod">
        <pc:chgData name="Imen Khalifa" userId="1bbb6209-a759-439d-bb2f-8ee4fb879894" providerId="ADAL" clId="{217C6ACA-3155-4439-A5B0-A7A939ADD718}" dt="2022-02-16T09:06:16.914" v="1121" actId="1582"/>
        <pc:sldMkLst>
          <pc:docMk/>
          <pc:sldMk cId="1804172981" sldId="637"/>
        </pc:sldMkLst>
      </pc:sldChg>
      <pc:sldChg chg="addSp delSp modSp mod">
        <pc:chgData name="Imen Khalifa" userId="1bbb6209-a759-439d-bb2f-8ee4fb879894" providerId="ADAL" clId="{217C6ACA-3155-4439-A5B0-A7A939ADD718}" dt="2022-02-16T09:06:04.077" v="1120" actId="1582"/>
        <pc:sldMkLst>
          <pc:docMk/>
          <pc:sldMk cId="1974153329" sldId="638"/>
        </pc:sldMkLst>
      </pc:sldChg>
      <pc:sldChg chg="addSp delSp modSp mod">
        <pc:chgData name="Imen Khalifa" userId="1bbb6209-a759-439d-bb2f-8ee4fb879894" providerId="ADAL" clId="{217C6ACA-3155-4439-A5B0-A7A939ADD718}" dt="2022-02-16T09:04:50.918" v="1110"/>
        <pc:sldMkLst>
          <pc:docMk/>
          <pc:sldMk cId="2644712681" sldId="639"/>
        </pc:sldMkLst>
      </pc:sldChg>
      <pc:sldChg chg="addSp delSp modSp mod">
        <pc:chgData name="Imen Khalifa" userId="1bbb6209-a759-439d-bb2f-8ee4fb879894" providerId="ADAL" clId="{217C6ACA-3155-4439-A5B0-A7A939ADD718}" dt="2022-02-16T09:03:53.074" v="1063" actId="164"/>
        <pc:sldMkLst>
          <pc:docMk/>
          <pc:sldMk cId="3541998443" sldId="641"/>
        </pc:sldMkLst>
      </pc:sldChg>
      <pc:sldChg chg="addSp modSp mod">
        <pc:chgData name="Imen Khalifa" userId="1bbb6209-a759-439d-bb2f-8ee4fb879894" providerId="ADAL" clId="{217C6ACA-3155-4439-A5B0-A7A939ADD718}" dt="2022-02-16T08:32:32.907" v="537" actId="1076"/>
        <pc:sldMkLst>
          <pc:docMk/>
          <pc:sldMk cId="4236416843" sldId="652"/>
        </pc:sldMkLst>
      </pc:sldChg>
      <pc:sldChg chg="addSp delSp modSp mod">
        <pc:chgData name="Imen Khalifa" userId="1bbb6209-a759-439d-bb2f-8ee4fb879894" providerId="ADAL" clId="{217C6ACA-3155-4439-A5B0-A7A939ADD718}" dt="2022-02-16T09:05:52.733" v="1119" actId="1582"/>
        <pc:sldMkLst>
          <pc:docMk/>
          <pc:sldMk cId="137349108" sldId="653"/>
        </pc:sldMkLst>
      </pc:sldChg>
      <pc:sldChg chg="addSp delSp modSp mod">
        <pc:chgData name="Imen Khalifa" userId="1bbb6209-a759-439d-bb2f-8ee4fb879894" providerId="ADAL" clId="{217C6ACA-3155-4439-A5B0-A7A939ADD718}" dt="2022-02-16T09:05:11.957" v="1112"/>
        <pc:sldMkLst>
          <pc:docMk/>
          <pc:sldMk cId="1666687922" sldId="654"/>
        </pc:sldMkLst>
      </pc:sldChg>
      <pc:sldChg chg="addSp delSp modSp new mod">
        <pc:chgData name="Imen Khalifa" userId="1bbb6209-a759-439d-bb2f-8ee4fb879894" providerId="ADAL" clId="{217C6ACA-3155-4439-A5B0-A7A939ADD718}" dt="2022-04-11T12:57:39.353" v="1178" actId="1076"/>
        <pc:sldMkLst>
          <pc:docMk/>
          <pc:sldMk cId="2179561387" sldId="657"/>
        </pc:sldMkLst>
      </pc:sldChg>
      <pc:sldMasterChg chg="addSp delSp modSp mod addSldLayout delSldLayout modSldLayout sldLayoutOrd">
        <pc:chgData name="Imen Khalifa" userId="1bbb6209-a759-439d-bb2f-8ee4fb879894" providerId="ADAL" clId="{217C6ACA-3155-4439-A5B0-A7A939ADD718}" dt="2022-02-16T08:41:17.188" v="731" actId="1035"/>
        <pc:sldMasterMkLst>
          <pc:docMk/>
          <pc:sldMasterMk cId="1595530869" sldId="2147483662"/>
        </pc:sldMasterMkLst>
        <pc:sldLayoutChg chg="addSp delSp modSp del mod">
          <pc:chgData name="Imen Khalifa" userId="1bbb6209-a759-439d-bb2f-8ee4fb879894" providerId="ADAL" clId="{217C6ACA-3155-4439-A5B0-A7A939ADD718}" dt="2022-02-15T17:34:48.769" v="43" actId="2696"/>
          <pc:sldLayoutMkLst>
            <pc:docMk/>
            <pc:sldMasterMk cId="1595530869" sldId="2147483662"/>
            <pc:sldLayoutMk cId="706320300" sldId="2147483655"/>
          </pc:sldLayoutMkLst>
        </pc:sldLayoutChg>
        <pc:sldLayoutChg chg="del">
          <pc:chgData name="Imen Khalifa" userId="1bbb6209-a759-439d-bb2f-8ee4fb879894" providerId="ADAL" clId="{217C6ACA-3155-4439-A5B0-A7A939ADD718}" dt="2022-02-15T17:34:37.474" v="41" actId="2696"/>
          <pc:sldLayoutMkLst>
            <pc:docMk/>
            <pc:sldMasterMk cId="1595530869" sldId="2147483662"/>
            <pc:sldLayoutMk cId="2035308228" sldId="2147483660"/>
          </pc:sldLayoutMkLst>
        </pc:sldLayoutChg>
        <pc:sldLayoutChg chg="addSp delSp modSp mod">
          <pc:chgData name="Imen Khalifa" userId="1bbb6209-a759-439d-bb2f-8ee4fb879894" providerId="ADAL" clId="{217C6ACA-3155-4439-A5B0-A7A939ADD718}" dt="2022-02-15T17:53:58.523" v="160" actId="478"/>
          <pc:sldLayoutMkLst>
            <pc:docMk/>
            <pc:sldMasterMk cId="1595530869" sldId="2147483662"/>
            <pc:sldLayoutMk cId="471895014" sldId="2147483663"/>
          </pc:sldLayoutMkLst>
        </pc:sldLayoutChg>
        <pc:sldLayoutChg chg="del">
          <pc:chgData name="Imen Khalifa" userId="1bbb6209-a759-439d-bb2f-8ee4fb879894" providerId="ADAL" clId="{217C6ACA-3155-4439-A5B0-A7A939ADD718}" dt="2022-02-15T17:44:12.739" v="104" actId="2696"/>
          <pc:sldLayoutMkLst>
            <pc:docMk/>
            <pc:sldMasterMk cId="1595530869" sldId="2147483662"/>
            <pc:sldLayoutMk cId="1116864316" sldId="2147483664"/>
          </pc:sldLayoutMkLst>
        </pc:sldLayoutChg>
        <pc:sldLayoutChg chg="del">
          <pc:chgData name="Imen Khalifa" userId="1bbb6209-a759-439d-bb2f-8ee4fb879894" providerId="ADAL" clId="{217C6ACA-3155-4439-A5B0-A7A939ADD718}" dt="2022-02-15T17:44:00.670" v="96" actId="2696"/>
          <pc:sldLayoutMkLst>
            <pc:docMk/>
            <pc:sldMasterMk cId="1595530869" sldId="2147483662"/>
            <pc:sldLayoutMk cId="2355665878" sldId="2147483665"/>
          </pc:sldLayoutMkLst>
        </pc:sldLayoutChg>
        <pc:sldLayoutChg chg="del">
          <pc:chgData name="Imen Khalifa" userId="1bbb6209-a759-439d-bb2f-8ee4fb879894" providerId="ADAL" clId="{217C6ACA-3155-4439-A5B0-A7A939ADD718}" dt="2022-02-15T17:44:01.526" v="97" actId="2696"/>
          <pc:sldLayoutMkLst>
            <pc:docMk/>
            <pc:sldMasterMk cId="1595530869" sldId="2147483662"/>
            <pc:sldLayoutMk cId="3899758347" sldId="2147483666"/>
          </pc:sldLayoutMkLst>
        </pc:sldLayoutChg>
        <pc:sldLayoutChg chg="del">
          <pc:chgData name="Imen Khalifa" userId="1bbb6209-a759-439d-bb2f-8ee4fb879894" providerId="ADAL" clId="{217C6ACA-3155-4439-A5B0-A7A939ADD718}" dt="2022-02-15T17:44:02.358" v="98" actId="2696"/>
          <pc:sldLayoutMkLst>
            <pc:docMk/>
            <pc:sldMasterMk cId="1595530869" sldId="2147483662"/>
            <pc:sldLayoutMk cId="1360303543" sldId="2147483667"/>
          </pc:sldLayoutMkLst>
        </pc:sldLayoutChg>
        <pc:sldLayoutChg chg="addSp delSp modSp mod">
          <pc:chgData name="Imen Khalifa" userId="1bbb6209-a759-439d-bb2f-8ee4fb879894" providerId="ADAL" clId="{217C6ACA-3155-4439-A5B0-A7A939ADD718}" dt="2022-02-16T08:37:31.943" v="543" actId="21"/>
          <pc:sldLayoutMkLst>
            <pc:docMk/>
            <pc:sldMasterMk cId="1595530869" sldId="2147483662"/>
            <pc:sldLayoutMk cId="170119794" sldId="2147483668"/>
          </pc:sldLayoutMkLst>
        </pc:sldLayoutChg>
        <pc:sldLayoutChg chg="del">
          <pc:chgData name="Imen Khalifa" userId="1bbb6209-a759-439d-bb2f-8ee4fb879894" providerId="ADAL" clId="{217C6ACA-3155-4439-A5B0-A7A939ADD718}" dt="2022-02-15T17:44:04.105" v="99" actId="2696"/>
          <pc:sldLayoutMkLst>
            <pc:docMk/>
            <pc:sldMasterMk cId="1595530869" sldId="2147483662"/>
            <pc:sldLayoutMk cId="3275117213" sldId="2147483669"/>
          </pc:sldLayoutMkLst>
        </pc:sldLayoutChg>
        <pc:sldLayoutChg chg="del">
          <pc:chgData name="Imen Khalifa" userId="1bbb6209-a759-439d-bb2f-8ee4fb879894" providerId="ADAL" clId="{217C6ACA-3155-4439-A5B0-A7A939ADD718}" dt="2022-02-15T17:44:05.857" v="100" actId="2696"/>
          <pc:sldLayoutMkLst>
            <pc:docMk/>
            <pc:sldMasterMk cId="1595530869" sldId="2147483662"/>
            <pc:sldLayoutMk cId="3134508711" sldId="2147483670"/>
          </pc:sldLayoutMkLst>
        </pc:sldLayoutChg>
        <pc:sldLayoutChg chg="del">
          <pc:chgData name="Imen Khalifa" userId="1bbb6209-a759-439d-bb2f-8ee4fb879894" providerId="ADAL" clId="{217C6ACA-3155-4439-A5B0-A7A939ADD718}" dt="2022-02-15T17:44:06.970" v="101" actId="2696"/>
          <pc:sldLayoutMkLst>
            <pc:docMk/>
            <pc:sldMasterMk cId="1595530869" sldId="2147483662"/>
            <pc:sldLayoutMk cId="2714863752" sldId="2147483671"/>
          </pc:sldLayoutMkLst>
        </pc:sldLayoutChg>
        <pc:sldLayoutChg chg="del">
          <pc:chgData name="Imen Khalifa" userId="1bbb6209-a759-439d-bb2f-8ee4fb879894" providerId="ADAL" clId="{217C6ACA-3155-4439-A5B0-A7A939ADD718}" dt="2022-02-15T17:44:08.069" v="102" actId="2696"/>
          <pc:sldLayoutMkLst>
            <pc:docMk/>
            <pc:sldMasterMk cId="1595530869" sldId="2147483662"/>
            <pc:sldLayoutMk cId="3504620432" sldId="2147483672"/>
          </pc:sldLayoutMkLst>
        </pc:sldLayoutChg>
        <pc:sldLayoutChg chg="del">
          <pc:chgData name="Imen Khalifa" userId="1bbb6209-a759-439d-bb2f-8ee4fb879894" providerId="ADAL" clId="{217C6ACA-3155-4439-A5B0-A7A939ADD718}" dt="2022-02-15T17:44:09.198" v="103" actId="2696"/>
          <pc:sldLayoutMkLst>
            <pc:docMk/>
            <pc:sldMasterMk cId="1595530869" sldId="2147483662"/>
            <pc:sldLayoutMk cId="2849979793" sldId="2147483673"/>
          </pc:sldLayoutMkLst>
        </pc:sldLayoutChg>
        <pc:sldLayoutChg chg="modSp mod ord">
          <pc:chgData name="Imen Khalifa" userId="1bbb6209-a759-439d-bb2f-8ee4fb879894" providerId="ADAL" clId="{217C6ACA-3155-4439-A5B0-A7A939ADD718}" dt="2022-02-15T17:34:34.229" v="40" actId="20578"/>
          <pc:sldLayoutMkLst>
            <pc:docMk/>
            <pc:sldMasterMk cId="1595530869" sldId="2147483662"/>
            <pc:sldLayoutMk cId="905028117" sldId="2147483674"/>
          </pc:sldLayoutMkLst>
        </pc:sldLayoutChg>
        <pc:sldLayoutChg chg="addSp modSp add mod modTransition">
          <pc:chgData name="Imen Khalifa" userId="1bbb6209-a759-439d-bb2f-8ee4fb879894" providerId="ADAL" clId="{217C6ACA-3155-4439-A5B0-A7A939ADD718}" dt="2022-02-15T17:58:17.815" v="183"/>
          <pc:sldLayoutMkLst>
            <pc:docMk/>
            <pc:sldMasterMk cId="1595530869" sldId="2147483662"/>
            <pc:sldLayoutMk cId="3749189188" sldId="2147483675"/>
          </pc:sldLayoutMkLst>
        </pc:sldLayoutChg>
        <pc:sldLayoutChg chg="addSp delSp modSp del mod">
          <pc:chgData name="Imen Khalifa" userId="1bbb6209-a759-439d-bb2f-8ee4fb879894" providerId="ADAL" clId="{217C6ACA-3155-4439-A5B0-A7A939ADD718}" dt="2022-02-15T17:50:42.384" v="143" actId="2696"/>
          <pc:sldLayoutMkLst>
            <pc:docMk/>
            <pc:sldMasterMk cId="1595530869" sldId="2147483662"/>
            <pc:sldLayoutMk cId="3754108143" sldId="2147483675"/>
          </pc:sldLayoutMkLst>
        </pc:sldLayoutChg>
        <pc:sldLayoutChg chg="modSp add mod modTransition">
          <pc:chgData name="Imen Khalifa" userId="1bbb6209-a759-439d-bb2f-8ee4fb879894" providerId="ADAL" clId="{217C6ACA-3155-4439-A5B0-A7A939ADD718}" dt="2022-02-15T17:58:39.936" v="186" actId="207"/>
          <pc:sldLayoutMkLst>
            <pc:docMk/>
            <pc:sldMasterMk cId="1595530869" sldId="2147483662"/>
            <pc:sldLayoutMk cId="647765871" sldId="2147483676"/>
          </pc:sldLayoutMkLst>
        </pc:sldLayoutChg>
      </pc:sldMasterChg>
      <pc:sldMasterChg chg="del delSldLayout">
        <pc:chgData name="Imen Khalifa" userId="1bbb6209-a759-439d-bb2f-8ee4fb879894" providerId="ADAL" clId="{217C6ACA-3155-4439-A5B0-A7A939ADD718}" dt="2022-02-15T17:14:34.817" v="31" actId="2696"/>
        <pc:sldMasterMkLst>
          <pc:docMk/>
          <pc:sldMasterMk cId="3033021556" sldId="2147483694"/>
        </pc:sldMasterMkLst>
        <pc:sldLayoutChg chg="del">
          <pc:chgData name="Imen Khalifa" userId="1bbb6209-a759-439d-bb2f-8ee4fb879894" providerId="ADAL" clId="{217C6ACA-3155-4439-A5B0-A7A939ADD718}" dt="2022-02-15T17:14:34.660" v="0" actId="2696"/>
          <pc:sldLayoutMkLst>
            <pc:docMk/>
            <pc:sldMasterMk cId="3033021556" sldId="2147483694"/>
            <pc:sldLayoutMk cId="514839132" sldId="2147483695"/>
          </pc:sldLayoutMkLst>
        </pc:sldLayoutChg>
        <pc:sldLayoutChg chg="del">
          <pc:chgData name="Imen Khalifa" userId="1bbb6209-a759-439d-bb2f-8ee4fb879894" providerId="ADAL" clId="{217C6ACA-3155-4439-A5B0-A7A939ADD718}" dt="2022-02-15T17:14:34.676" v="1" actId="2696"/>
          <pc:sldLayoutMkLst>
            <pc:docMk/>
            <pc:sldMasterMk cId="3033021556" sldId="2147483694"/>
            <pc:sldLayoutMk cId="664799661" sldId="2147483696"/>
          </pc:sldLayoutMkLst>
        </pc:sldLayoutChg>
        <pc:sldLayoutChg chg="del">
          <pc:chgData name="Imen Khalifa" userId="1bbb6209-a759-439d-bb2f-8ee4fb879894" providerId="ADAL" clId="{217C6ACA-3155-4439-A5B0-A7A939ADD718}" dt="2022-02-15T17:14:34.676" v="2" actId="2696"/>
          <pc:sldLayoutMkLst>
            <pc:docMk/>
            <pc:sldMasterMk cId="3033021556" sldId="2147483694"/>
            <pc:sldLayoutMk cId="161683982" sldId="2147483697"/>
          </pc:sldLayoutMkLst>
        </pc:sldLayoutChg>
        <pc:sldLayoutChg chg="del">
          <pc:chgData name="Imen Khalifa" userId="1bbb6209-a759-439d-bb2f-8ee4fb879894" providerId="ADAL" clId="{217C6ACA-3155-4439-A5B0-A7A939ADD718}" dt="2022-02-15T17:14:34.676" v="3" actId="2696"/>
          <pc:sldLayoutMkLst>
            <pc:docMk/>
            <pc:sldMasterMk cId="3033021556" sldId="2147483694"/>
            <pc:sldLayoutMk cId="1670342717" sldId="2147483698"/>
          </pc:sldLayoutMkLst>
        </pc:sldLayoutChg>
        <pc:sldLayoutChg chg="del">
          <pc:chgData name="Imen Khalifa" userId="1bbb6209-a759-439d-bb2f-8ee4fb879894" providerId="ADAL" clId="{217C6ACA-3155-4439-A5B0-A7A939ADD718}" dt="2022-02-15T17:14:34.692" v="4" actId="2696"/>
          <pc:sldLayoutMkLst>
            <pc:docMk/>
            <pc:sldMasterMk cId="3033021556" sldId="2147483694"/>
            <pc:sldLayoutMk cId="1295004905" sldId="2147483699"/>
          </pc:sldLayoutMkLst>
        </pc:sldLayoutChg>
        <pc:sldLayoutChg chg="del">
          <pc:chgData name="Imen Khalifa" userId="1bbb6209-a759-439d-bb2f-8ee4fb879894" providerId="ADAL" clId="{217C6ACA-3155-4439-A5B0-A7A939ADD718}" dt="2022-02-15T17:14:34.692" v="5" actId="2696"/>
          <pc:sldLayoutMkLst>
            <pc:docMk/>
            <pc:sldMasterMk cId="3033021556" sldId="2147483694"/>
            <pc:sldLayoutMk cId="3467534184" sldId="2147483700"/>
          </pc:sldLayoutMkLst>
        </pc:sldLayoutChg>
        <pc:sldLayoutChg chg="del">
          <pc:chgData name="Imen Khalifa" userId="1bbb6209-a759-439d-bb2f-8ee4fb879894" providerId="ADAL" clId="{217C6ACA-3155-4439-A5B0-A7A939ADD718}" dt="2022-02-15T17:14:34.707" v="6" actId="2696"/>
          <pc:sldLayoutMkLst>
            <pc:docMk/>
            <pc:sldMasterMk cId="3033021556" sldId="2147483694"/>
            <pc:sldLayoutMk cId="1663825563" sldId="2147483701"/>
          </pc:sldLayoutMkLst>
        </pc:sldLayoutChg>
        <pc:sldLayoutChg chg="del">
          <pc:chgData name="Imen Khalifa" userId="1bbb6209-a759-439d-bb2f-8ee4fb879894" providerId="ADAL" clId="{217C6ACA-3155-4439-A5B0-A7A939ADD718}" dt="2022-02-15T17:14:34.707" v="7" actId="2696"/>
          <pc:sldLayoutMkLst>
            <pc:docMk/>
            <pc:sldMasterMk cId="3033021556" sldId="2147483694"/>
            <pc:sldLayoutMk cId="2823616815" sldId="2147483702"/>
          </pc:sldLayoutMkLst>
        </pc:sldLayoutChg>
        <pc:sldLayoutChg chg="del">
          <pc:chgData name="Imen Khalifa" userId="1bbb6209-a759-439d-bb2f-8ee4fb879894" providerId="ADAL" clId="{217C6ACA-3155-4439-A5B0-A7A939ADD718}" dt="2022-02-15T17:14:34.707" v="8" actId="2696"/>
          <pc:sldLayoutMkLst>
            <pc:docMk/>
            <pc:sldMasterMk cId="3033021556" sldId="2147483694"/>
            <pc:sldLayoutMk cId="1486175215" sldId="2147483703"/>
          </pc:sldLayoutMkLst>
        </pc:sldLayoutChg>
        <pc:sldLayoutChg chg="del">
          <pc:chgData name="Imen Khalifa" userId="1bbb6209-a759-439d-bb2f-8ee4fb879894" providerId="ADAL" clId="{217C6ACA-3155-4439-A5B0-A7A939ADD718}" dt="2022-02-15T17:14:34.707" v="9" actId="2696"/>
          <pc:sldLayoutMkLst>
            <pc:docMk/>
            <pc:sldMasterMk cId="3033021556" sldId="2147483694"/>
            <pc:sldLayoutMk cId="3299871837" sldId="2147483704"/>
          </pc:sldLayoutMkLst>
        </pc:sldLayoutChg>
        <pc:sldLayoutChg chg="del">
          <pc:chgData name="Imen Khalifa" userId="1bbb6209-a759-439d-bb2f-8ee4fb879894" providerId="ADAL" clId="{217C6ACA-3155-4439-A5B0-A7A939ADD718}" dt="2022-02-15T17:14:34.724" v="10" actId="2696"/>
          <pc:sldLayoutMkLst>
            <pc:docMk/>
            <pc:sldMasterMk cId="3033021556" sldId="2147483694"/>
            <pc:sldLayoutMk cId="3108614815" sldId="2147483705"/>
          </pc:sldLayoutMkLst>
        </pc:sldLayoutChg>
        <pc:sldLayoutChg chg="del">
          <pc:chgData name="Imen Khalifa" userId="1bbb6209-a759-439d-bb2f-8ee4fb879894" providerId="ADAL" clId="{217C6ACA-3155-4439-A5B0-A7A939ADD718}" dt="2022-02-15T17:14:34.724" v="11" actId="2696"/>
          <pc:sldLayoutMkLst>
            <pc:docMk/>
            <pc:sldMasterMk cId="3033021556" sldId="2147483694"/>
            <pc:sldLayoutMk cId="45188140" sldId="2147483706"/>
          </pc:sldLayoutMkLst>
        </pc:sldLayoutChg>
        <pc:sldLayoutChg chg="del">
          <pc:chgData name="Imen Khalifa" userId="1bbb6209-a759-439d-bb2f-8ee4fb879894" providerId="ADAL" clId="{217C6ACA-3155-4439-A5B0-A7A939ADD718}" dt="2022-02-15T17:14:34.724" v="12" actId="2696"/>
          <pc:sldLayoutMkLst>
            <pc:docMk/>
            <pc:sldMasterMk cId="3033021556" sldId="2147483694"/>
            <pc:sldLayoutMk cId="1016860655" sldId="2147483707"/>
          </pc:sldLayoutMkLst>
        </pc:sldLayoutChg>
        <pc:sldLayoutChg chg="del">
          <pc:chgData name="Imen Khalifa" userId="1bbb6209-a759-439d-bb2f-8ee4fb879894" providerId="ADAL" clId="{217C6ACA-3155-4439-A5B0-A7A939ADD718}" dt="2022-02-15T17:14:34.724" v="13" actId="2696"/>
          <pc:sldLayoutMkLst>
            <pc:docMk/>
            <pc:sldMasterMk cId="3033021556" sldId="2147483694"/>
            <pc:sldLayoutMk cId="3645501044" sldId="2147483708"/>
          </pc:sldLayoutMkLst>
        </pc:sldLayoutChg>
        <pc:sldLayoutChg chg="del">
          <pc:chgData name="Imen Khalifa" userId="1bbb6209-a759-439d-bb2f-8ee4fb879894" providerId="ADAL" clId="{217C6ACA-3155-4439-A5B0-A7A939ADD718}" dt="2022-02-15T17:14:34.724" v="14" actId="2696"/>
          <pc:sldLayoutMkLst>
            <pc:docMk/>
            <pc:sldMasterMk cId="3033021556" sldId="2147483694"/>
            <pc:sldLayoutMk cId="3869477918" sldId="2147483709"/>
          </pc:sldLayoutMkLst>
        </pc:sldLayoutChg>
        <pc:sldLayoutChg chg="del">
          <pc:chgData name="Imen Khalifa" userId="1bbb6209-a759-439d-bb2f-8ee4fb879894" providerId="ADAL" clId="{217C6ACA-3155-4439-A5B0-A7A939ADD718}" dt="2022-02-15T17:14:34.739" v="15" actId="2696"/>
          <pc:sldLayoutMkLst>
            <pc:docMk/>
            <pc:sldMasterMk cId="3033021556" sldId="2147483694"/>
            <pc:sldLayoutMk cId="1133934108" sldId="2147483710"/>
          </pc:sldLayoutMkLst>
        </pc:sldLayoutChg>
        <pc:sldLayoutChg chg="del">
          <pc:chgData name="Imen Khalifa" userId="1bbb6209-a759-439d-bb2f-8ee4fb879894" providerId="ADAL" clId="{217C6ACA-3155-4439-A5B0-A7A939ADD718}" dt="2022-02-15T17:14:34.739" v="16" actId="2696"/>
          <pc:sldLayoutMkLst>
            <pc:docMk/>
            <pc:sldMasterMk cId="3033021556" sldId="2147483694"/>
            <pc:sldLayoutMk cId="1673044765" sldId="2147483711"/>
          </pc:sldLayoutMkLst>
        </pc:sldLayoutChg>
        <pc:sldLayoutChg chg="del">
          <pc:chgData name="Imen Khalifa" userId="1bbb6209-a759-439d-bb2f-8ee4fb879894" providerId="ADAL" clId="{217C6ACA-3155-4439-A5B0-A7A939ADD718}" dt="2022-02-15T17:14:34.739" v="17" actId="2696"/>
          <pc:sldLayoutMkLst>
            <pc:docMk/>
            <pc:sldMasterMk cId="3033021556" sldId="2147483694"/>
            <pc:sldLayoutMk cId="1967864600" sldId="2147483712"/>
          </pc:sldLayoutMkLst>
        </pc:sldLayoutChg>
        <pc:sldLayoutChg chg="del">
          <pc:chgData name="Imen Khalifa" userId="1bbb6209-a759-439d-bb2f-8ee4fb879894" providerId="ADAL" clId="{217C6ACA-3155-4439-A5B0-A7A939ADD718}" dt="2022-02-15T17:14:34.739" v="18" actId="2696"/>
          <pc:sldLayoutMkLst>
            <pc:docMk/>
            <pc:sldMasterMk cId="3033021556" sldId="2147483694"/>
            <pc:sldLayoutMk cId="1535827455" sldId="2147483713"/>
          </pc:sldLayoutMkLst>
        </pc:sldLayoutChg>
        <pc:sldLayoutChg chg="del">
          <pc:chgData name="Imen Khalifa" userId="1bbb6209-a759-439d-bb2f-8ee4fb879894" providerId="ADAL" clId="{217C6ACA-3155-4439-A5B0-A7A939ADD718}" dt="2022-02-15T17:14:34.755" v="19" actId="2696"/>
          <pc:sldLayoutMkLst>
            <pc:docMk/>
            <pc:sldMasterMk cId="3033021556" sldId="2147483694"/>
            <pc:sldLayoutMk cId="1081453098" sldId="2147483714"/>
          </pc:sldLayoutMkLst>
        </pc:sldLayoutChg>
        <pc:sldLayoutChg chg="del">
          <pc:chgData name="Imen Khalifa" userId="1bbb6209-a759-439d-bb2f-8ee4fb879894" providerId="ADAL" clId="{217C6ACA-3155-4439-A5B0-A7A939ADD718}" dt="2022-02-15T17:14:34.755" v="20" actId="2696"/>
          <pc:sldLayoutMkLst>
            <pc:docMk/>
            <pc:sldMasterMk cId="3033021556" sldId="2147483694"/>
            <pc:sldLayoutMk cId="991614238" sldId="2147483715"/>
          </pc:sldLayoutMkLst>
        </pc:sldLayoutChg>
        <pc:sldLayoutChg chg="del">
          <pc:chgData name="Imen Khalifa" userId="1bbb6209-a759-439d-bb2f-8ee4fb879894" providerId="ADAL" clId="{217C6ACA-3155-4439-A5B0-A7A939ADD718}" dt="2022-02-15T17:14:34.770" v="21" actId="2696"/>
          <pc:sldLayoutMkLst>
            <pc:docMk/>
            <pc:sldMasterMk cId="3033021556" sldId="2147483694"/>
            <pc:sldLayoutMk cId="3347336095" sldId="2147483716"/>
          </pc:sldLayoutMkLst>
        </pc:sldLayoutChg>
        <pc:sldLayoutChg chg="del">
          <pc:chgData name="Imen Khalifa" userId="1bbb6209-a759-439d-bb2f-8ee4fb879894" providerId="ADAL" clId="{217C6ACA-3155-4439-A5B0-A7A939ADD718}" dt="2022-02-15T17:14:34.770" v="22" actId="2696"/>
          <pc:sldLayoutMkLst>
            <pc:docMk/>
            <pc:sldMasterMk cId="3033021556" sldId="2147483694"/>
            <pc:sldLayoutMk cId="1347384288" sldId="2147483717"/>
          </pc:sldLayoutMkLst>
        </pc:sldLayoutChg>
        <pc:sldLayoutChg chg="del">
          <pc:chgData name="Imen Khalifa" userId="1bbb6209-a759-439d-bb2f-8ee4fb879894" providerId="ADAL" clId="{217C6ACA-3155-4439-A5B0-A7A939ADD718}" dt="2022-02-15T17:14:34.770" v="23" actId="2696"/>
          <pc:sldLayoutMkLst>
            <pc:docMk/>
            <pc:sldMasterMk cId="3033021556" sldId="2147483694"/>
            <pc:sldLayoutMk cId="1329789300" sldId="2147483718"/>
          </pc:sldLayoutMkLst>
        </pc:sldLayoutChg>
        <pc:sldLayoutChg chg="del">
          <pc:chgData name="Imen Khalifa" userId="1bbb6209-a759-439d-bb2f-8ee4fb879894" providerId="ADAL" clId="{217C6ACA-3155-4439-A5B0-A7A939ADD718}" dt="2022-02-15T17:14:34.770" v="24" actId="2696"/>
          <pc:sldLayoutMkLst>
            <pc:docMk/>
            <pc:sldMasterMk cId="3033021556" sldId="2147483694"/>
            <pc:sldLayoutMk cId="1716368598" sldId="2147483719"/>
          </pc:sldLayoutMkLst>
        </pc:sldLayoutChg>
        <pc:sldLayoutChg chg="del">
          <pc:chgData name="Imen Khalifa" userId="1bbb6209-a759-439d-bb2f-8ee4fb879894" providerId="ADAL" clId="{217C6ACA-3155-4439-A5B0-A7A939ADD718}" dt="2022-02-15T17:14:34.786" v="25" actId="2696"/>
          <pc:sldLayoutMkLst>
            <pc:docMk/>
            <pc:sldMasterMk cId="3033021556" sldId="2147483694"/>
            <pc:sldLayoutMk cId="1111758970" sldId="2147483720"/>
          </pc:sldLayoutMkLst>
        </pc:sldLayoutChg>
        <pc:sldLayoutChg chg="del">
          <pc:chgData name="Imen Khalifa" userId="1bbb6209-a759-439d-bb2f-8ee4fb879894" providerId="ADAL" clId="{217C6ACA-3155-4439-A5B0-A7A939ADD718}" dt="2022-02-15T17:14:34.786" v="26" actId="2696"/>
          <pc:sldLayoutMkLst>
            <pc:docMk/>
            <pc:sldMasterMk cId="3033021556" sldId="2147483694"/>
            <pc:sldLayoutMk cId="3698446416" sldId="2147483721"/>
          </pc:sldLayoutMkLst>
        </pc:sldLayoutChg>
        <pc:sldLayoutChg chg="del">
          <pc:chgData name="Imen Khalifa" userId="1bbb6209-a759-439d-bb2f-8ee4fb879894" providerId="ADAL" clId="{217C6ACA-3155-4439-A5B0-A7A939ADD718}" dt="2022-02-15T17:14:34.801" v="27" actId="2696"/>
          <pc:sldLayoutMkLst>
            <pc:docMk/>
            <pc:sldMasterMk cId="3033021556" sldId="2147483694"/>
            <pc:sldLayoutMk cId="2591111952" sldId="2147483722"/>
          </pc:sldLayoutMkLst>
        </pc:sldLayoutChg>
        <pc:sldLayoutChg chg="del">
          <pc:chgData name="Imen Khalifa" userId="1bbb6209-a759-439d-bb2f-8ee4fb879894" providerId="ADAL" clId="{217C6ACA-3155-4439-A5B0-A7A939ADD718}" dt="2022-02-15T17:14:34.801" v="28" actId="2696"/>
          <pc:sldLayoutMkLst>
            <pc:docMk/>
            <pc:sldMasterMk cId="3033021556" sldId="2147483694"/>
            <pc:sldLayoutMk cId="2877779113" sldId="2147483723"/>
          </pc:sldLayoutMkLst>
        </pc:sldLayoutChg>
        <pc:sldLayoutChg chg="del">
          <pc:chgData name="Imen Khalifa" userId="1bbb6209-a759-439d-bb2f-8ee4fb879894" providerId="ADAL" clId="{217C6ACA-3155-4439-A5B0-A7A939ADD718}" dt="2022-02-15T17:14:34.801" v="29" actId="2696"/>
          <pc:sldLayoutMkLst>
            <pc:docMk/>
            <pc:sldMasterMk cId="3033021556" sldId="2147483694"/>
            <pc:sldLayoutMk cId="3535329739" sldId="2147483724"/>
          </pc:sldLayoutMkLst>
        </pc:sldLayoutChg>
        <pc:sldLayoutChg chg="del">
          <pc:chgData name="Imen Khalifa" userId="1bbb6209-a759-439d-bb2f-8ee4fb879894" providerId="ADAL" clId="{217C6ACA-3155-4439-A5B0-A7A939ADD718}" dt="2022-02-15T17:14:34.801" v="30" actId="2696"/>
          <pc:sldLayoutMkLst>
            <pc:docMk/>
            <pc:sldMasterMk cId="3033021556" sldId="2147483694"/>
            <pc:sldLayoutMk cId="3439985109" sldId="2147483725"/>
          </pc:sldLayoutMkLst>
        </pc:sldLayoutChg>
      </pc:sldMasterChg>
    </pc:docChg>
  </pc:docChgLst>
  <pc:docChgLst>
    <pc:chgData name="Aurélie Ceglia" userId="406d1d9e-ce33-4628-bb10-59616d19c135" providerId="ADAL" clId="{4FB38CDA-E0F6-4D10-9393-8450B809CB94}"/>
    <pc:docChg chg="undo custSel modSld modMainMaster">
      <pc:chgData name="Aurélie Ceglia" userId="406d1d9e-ce33-4628-bb10-59616d19c135" providerId="ADAL" clId="{4FB38CDA-E0F6-4D10-9393-8450B809CB94}" dt="2025-10-16T08:49:57.477" v="320" actId="5793"/>
      <pc:docMkLst>
        <pc:docMk/>
      </pc:docMkLst>
      <pc:sldChg chg="modSp mod">
        <pc:chgData name="Aurélie Ceglia" userId="406d1d9e-ce33-4628-bb10-59616d19c135" providerId="ADAL" clId="{4FB38CDA-E0F6-4D10-9393-8450B809CB94}" dt="2025-09-11T13:30:35.018" v="210" actId="207"/>
        <pc:sldMkLst>
          <pc:docMk/>
          <pc:sldMk cId="3974995683" sldId="628"/>
        </pc:sldMkLst>
      </pc:sldChg>
      <pc:sldChg chg="modSp mod">
        <pc:chgData name="Aurélie Ceglia" userId="406d1d9e-ce33-4628-bb10-59616d19c135" providerId="ADAL" clId="{4FB38CDA-E0F6-4D10-9393-8450B809CB94}" dt="2025-09-11T13:27:20.886" v="180" actId="1076"/>
        <pc:sldMkLst>
          <pc:docMk/>
          <pc:sldMk cId="1809967567" sldId="630"/>
        </pc:sldMkLst>
      </pc:sldChg>
      <pc:sldChg chg="modSp mod">
        <pc:chgData name="Aurélie Ceglia" userId="406d1d9e-ce33-4628-bb10-59616d19c135" providerId="ADAL" clId="{4FB38CDA-E0F6-4D10-9393-8450B809CB94}" dt="2025-09-11T13:29:44.416" v="198" actId="207"/>
        <pc:sldMkLst>
          <pc:docMk/>
          <pc:sldMk cId="3609135362" sldId="632"/>
        </pc:sldMkLst>
      </pc:sldChg>
      <pc:sldChg chg="modSp mod setBg">
        <pc:chgData name="Aurélie Ceglia" userId="406d1d9e-ce33-4628-bb10-59616d19c135" providerId="ADAL" clId="{4FB38CDA-E0F6-4D10-9393-8450B809CB94}" dt="2025-09-11T13:30:08.383" v="204" actId="207"/>
        <pc:sldMkLst>
          <pc:docMk/>
          <pc:sldMk cId="2877485122" sldId="636"/>
        </pc:sldMkLst>
      </pc:sldChg>
      <pc:sldChg chg="modSp mod">
        <pc:chgData name="Aurélie Ceglia" userId="406d1d9e-ce33-4628-bb10-59616d19c135" providerId="ADAL" clId="{4FB38CDA-E0F6-4D10-9393-8450B809CB94}" dt="2025-09-11T13:30:22.300" v="207" actId="207"/>
        <pc:sldMkLst>
          <pc:docMk/>
          <pc:sldMk cId="1804172981" sldId="637"/>
        </pc:sldMkLst>
      </pc:sldChg>
      <pc:sldChg chg="modSp mod">
        <pc:chgData name="Aurélie Ceglia" userId="406d1d9e-ce33-4628-bb10-59616d19c135" providerId="ADAL" clId="{4FB38CDA-E0F6-4D10-9393-8450B809CB94}" dt="2025-09-11T13:27:25.500" v="181" actId="1076"/>
        <pc:sldMkLst>
          <pc:docMk/>
          <pc:sldMk cId="2644712681" sldId="639"/>
        </pc:sldMkLst>
      </pc:sldChg>
      <pc:sldChg chg="modSp mod">
        <pc:chgData name="Aurélie Ceglia" userId="406d1d9e-ce33-4628-bb10-59616d19c135" providerId="ADAL" clId="{4FB38CDA-E0F6-4D10-9393-8450B809CB94}" dt="2025-10-16T08:49:57.477" v="320" actId="5793"/>
        <pc:sldMkLst>
          <pc:docMk/>
          <pc:sldMk cId="550093101" sldId="655"/>
        </pc:sldMkLst>
        <pc:spChg chg="mod">
          <ac:chgData name="Aurélie Ceglia" userId="406d1d9e-ce33-4628-bb10-59616d19c135" providerId="ADAL" clId="{4FB38CDA-E0F6-4D10-9393-8450B809CB94}" dt="2025-10-16T08:49:57.477" v="320" actId="5793"/>
          <ac:spMkLst>
            <pc:docMk/>
            <pc:sldMk cId="550093101" sldId="655"/>
            <ac:spMk id="10" creationId="{5A75DEE2-5A95-4A71-A13A-E8E3A046E722}"/>
          </ac:spMkLst>
        </pc:spChg>
      </pc:sldChg>
      <pc:sldChg chg="modSp mod setBg">
        <pc:chgData name="Aurélie Ceglia" userId="406d1d9e-ce33-4628-bb10-59616d19c135" providerId="ADAL" clId="{4FB38CDA-E0F6-4D10-9393-8450B809CB94}" dt="2025-09-11T13:31:19.203" v="234" actId="1076"/>
        <pc:sldMkLst>
          <pc:docMk/>
          <pc:sldMk cId="733086725" sldId="656"/>
        </pc:sldMkLst>
      </pc:sldChg>
      <pc:sldChg chg="addSp delSp modSp mod setBg">
        <pc:chgData name="Aurélie Ceglia" userId="406d1d9e-ce33-4628-bb10-59616d19c135" providerId="ADAL" clId="{4FB38CDA-E0F6-4D10-9393-8450B809CB94}" dt="2025-09-11T13:32:33.146" v="318" actId="1076"/>
        <pc:sldMkLst>
          <pc:docMk/>
          <pc:sldMk cId="2179561387" sldId="657"/>
        </pc:sldMkLst>
      </pc:sldChg>
      <pc:sldChg chg="modSp mod">
        <pc:chgData name="Aurélie Ceglia" userId="406d1d9e-ce33-4628-bb10-59616d19c135" providerId="ADAL" clId="{4FB38CDA-E0F6-4D10-9393-8450B809CB94}" dt="2025-09-11T13:24:53.532" v="154" actId="207"/>
        <pc:sldMkLst>
          <pc:docMk/>
          <pc:sldMk cId="1505722931" sldId="658"/>
        </pc:sldMkLst>
      </pc:sldChg>
      <pc:sldChg chg="modSp mod">
        <pc:chgData name="Aurélie Ceglia" userId="406d1d9e-ce33-4628-bb10-59616d19c135" providerId="ADAL" clId="{4FB38CDA-E0F6-4D10-9393-8450B809CB94}" dt="2025-09-11T13:29:55.646" v="201" actId="207"/>
        <pc:sldMkLst>
          <pc:docMk/>
          <pc:sldMk cId="1946012814" sldId="659"/>
        </pc:sldMkLst>
      </pc:sldChg>
      <pc:sldMasterChg chg="addSp delSp modSp mod setBg modSldLayout">
        <pc:chgData name="Aurélie Ceglia" userId="406d1d9e-ce33-4628-bb10-59616d19c135" providerId="ADAL" clId="{4FB38CDA-E0F6-4D10-9393-8450B809CB94}" dt="2025-09-11T13:31:03.258" v="212" actId="14100"/>
        <pc:sldMasterMkLst>
          <pc:docMk/>
          <pc:sldMasterMk cId="1595530869" sldId="2147483662"/>
        </pc:sldMasterMkLst>
        <pc:sldLayoutChg chg="setBg">
          <pc:chgData name="Aurélie Ceglia" userId="406d1d9e-ce33-4628-bb10-59616d19c135" providerId="ADAL" clId="{4FB38CDA-E0F6-4D10-9393-8450B809CB94}" dt="2025-09-11T13:28:20.171" v="186"/>
          <pc:sldLayoutMkLst>
            <pc:docMk/>
            <pc:sldMasterMk cId="1595530869" sldId="2147483662"/>
            <pc:sldLayoutMk cId="471895014" sldId="2147483663"/>
          </pc:sldLayoutMkLst>
        </pc:sldLayoutChg>
        <pc:sldLayoutChg chg="setBg">
          <pc:chgData name="Aurélie Ceglia" userId="406d1d9e-ce33-4628-bb10-59616d19c135" providerId="ADAL" clId="{4FB38CDA-E0F6-4D10-9393-8450B809CB94}" dt="2025-09-11T13:28:20.171" v="186"/>
          <pc:sldLayoutMkLst>
            <pc:docMk/>
            <pc:sldMasterMk cId="1595530869" sldId="2147483662"/>
            <pc:sldLayoutMk cId="170119794" sldId="2147483668"/>
          </pc:sldLayoutMkLst>
        </pc:sldLayoutChg>
        <pc:sldLayoutChg chg="modSp mod setBg">
          <pc:chgData name="Aurélie Ceglia" userId="406d1d9e-ce33-4628-bb10-59616d19c135" providerId="ADAL" clId="{4FB38CDA-E0F6-4D10-9393-8450B809CB94}" dt="2025-09-11T13:31:03.258" v="212" actId="14100"/>
          <pc:sldLayoutMkLst>
            <pc:docMk/>
            <pc:sldMasterMk cId="1595530869" sldId="2147483662"/>
            <pc:sldLayoutMk cId="905028117" sldId="2147483674"/>
          </pc:sldLayoutMkLst>
        </pc:sldLayoutChg>
        <pc:sldLayoutChg chg="setBg">
          <pc:chgData name="Aurélie Ceglia" userId="406d1d9e-ce33-4628-bb10-59616d19c135" providerId="ADAL" clId="{4FB38CDA-E0F6-4D10-9393-8450B809CB94}" dt="2025-09-11T13:28:20.171" v="186"/>
          <pc:sldLayoutMkLst>
            <pc:docMk/>
            <pc:sldMasterMk cId="1595530869" sldId="2147483662"/>
            <pc:sldLayoutMk cId="3749189188" sldId="2147483675"/>
          </pc:sldLayoutMkLst>
        </pc:sldLayoutChg>
        <pc:sldLayoutChg chg="delSp modSp mod setBg">
          <pc:chgData name="Aurélie Ceglia" userId="406d1d9e-ce33-4628-bb10-59616d19c135" providerId="ADAL" clId="{4FB38CDA-E0F6-4D10-9393-8450B809CB94}" dt="2025-09-11T13:28:40.908" v="188" actId="478"/>
          <pc:sldLayoutMkLst>
            <pc:docMk/>
            <pc:sldMasterMk cId="1595530869" sldId="2147483662"/>
            <pc:sldLayoutMk cId="647765871" sldId="2147483676"/>
          </pc:sldLayoutMkLst>
        </pc:sldLayoutChg>
        <pc:sldLayoutChg chg="setBg">
          <pc:chgData name="Aurélie Ceglia" userId="406d1d9e-ce33-4628-bb10-59616d19c135" providerId="ADAL" clId="{4FB38CDA-E0F6-4D10-9393-8450B809CB94}" dt="2025-09-11T13:28:20.171" v="186"/>
          <pc:sldLayoutMkLst>
            <pc:docMk/>
            <pc:sldMasterMk cId="1595530869" sldId="2147483662"/>
            <pc:sldLayoutMk cId="2716400555" sldId="2147483677"/>
          </pc:sldLayoutMkLst>
        </pc:sldLayoutChg>
      </pc:sldMasterChg>
    </pc:docChg>
  </pc:docChgLst>
  <pc:docChgLst>
    <pc:chgData name="Aurélie Ceglia" userId="406d1d9e-ce33-4628-bb10-59616d19c135" providerId="ADAL" clId="{4F9F1A30-1EAB-4DAB-A03C-A60B1489F042}"/>
    <pc:docChg chg="undo custSel addSld delSld modSld sldOrd modMainMaster modSection">
      <pc:chgData name="Aurélie Ceglia" userId="406d1d9e-ce33-4628-bb10-59616d19c135" providerId="ADAL" clId="{4F9F1A30-1EAB-4DAB-A03C-A60B1489F042}" dt="2022-02-17T10:14:06.815" v="1085" actId="1076"/>
      <pc:docMkLst>
        <pc:docMk/>
      </pc:docMkLst>
      <pc:sldChg chg="del">
        <pc:chgData name="Aurélie Ceglia" userId="406d1d9e-ce33-4628-bb10-59616d19c135" providerId="ADAL" clId="{4F9F1A30-1EAB-4DAB-A03C-A60B1489F042}" dt="2022-02-17T10:10:36.482" v="1037" actId="47"/>
        <pc:sldMkLst>
          <pc:docMk/>
          <pc:sldMk cId="982059413" sldId="301"/>
        </pc:sldMkLst>
      </pc:sldChg>
      <pc:sldChg chg="addSp delSp modSp mod">
        <pc:chgData name="Aurélie Ceglia" userId="406d1d9e-ce33-4628-bb10-59616d19c135" providerId="ADAL" clId="{4F9F1A30-1EAB-4DAB-A03C-A60B1489F042}" dt="2022-02-17T09:03:59.803" v="763" actId="108"/>
        <pc:sldMkLst>
          <pc:docMk/>
          <pc:sldMk cId="3974995683" sldId="628"/>
        </pc:sldMkLst>
      </pc:sldChg>
      <pc:sldChg chg="addSp delSp modSp mod">
        <pc:chgData name="Aurélie Ceglia" userId="406d1d9e-ce33-4628-bb10-59616d19c135" providerId="ADAL" clId="{4F9F1A30-1EAB-4DAB-A03C-A60B1489F042}" dt="2022-02-17T09:03:49.315" v="762" actId="108"/>
        <pc:sldMkLst>
          <pc:docMk/>
          <pc:sldMk cId="4190187964" sldId="629"/>
        </pc:sldMkLst>
      </pc:sldChg>
      <pc:sldChg chg="addSp delSp modSp mod">
        <pc:chgData name="Aurélie Ceglia" userId="406d1d9e-ce33-4628-bb10-59616d19c135" providerId="ADAL" clId="{4F9F1A30-1EAB-4DAB-A03C-A60B1489F042}" dt="2022-02-17T09:03:30.224" v="759" actId="108"/>
        <pc:sldMkLst>
          <pc:docMk/>
          <pc:sldMk cId="1809967567" sldId="630"/>
        </pc:sldMkLst>
      </pc:sldChg>
      <pc:sldChg chg="addSp delSp modSp add del mod">
        <pc:chgData name="Aurélie Ceglia" userId="406d1d9e-ce33-4628-bb10-59616d19c135" providerId="ADAL" clId="{4F9F1A30-1EAB-4DAB-A03C-A60B1489F042}" dt="2022-02-15T20:37:57.462" v="548" actId="1076"/>
        <pc:sldMkLst>
          <pc:docMk/>
          <pc:sldMk cId="3218813566" sldId="631"/>
        </pc:sldMkLst>
      </pc:sldChg>
      <pc:sldChg chg="addSp delSp modSp mod">
        <pc:chgData name="Aurélie Ceglia" userId="406d1d9e-ce33-4628-bb10-59616d19c135" providerId="ADAL" clId="{4F9F1A30-1EAB-4DAB-A03C-A60B1489F042}" dt="2022-02-16T18:07:50.232" v="744" actId="108"/>
        <pc:sldMkLst>
          <pc:docMk/>
          <pc:sldMk cId="3609135362" sldId="632"/>
        </pc:sldMkLst>
      </pc:sldChg>
      <pc:sldChg chg="addSp delSp modSp mod">
        <pc:chgData name="Aurélie Ceglia" userId="406d1d9e-ce33-4628-bb10-59616d19c135" providerId="ADAL" clId="{4F9F1A30-1EAB-4DAB-A03C-A60B1489F042}" dt="2022-02-16T18:07:37.318" v="742" actId="108"/>
        <pc:sldMkLst>
          <pc:docMk/>
          <pc:sldMk cId="1488622144" sldId="633"/>
        </pc:sldMkLst>
      </pc:sldChg>
      <pc:sldChg chg="addSp delSp modSp mod">
        <pc:chgData name="Aurélie Ceglia" userId="406d1d9e-ce33-4628-bb10-59616d19c135" providerId="ADAL" clId="{4F9F1A30-1EAB-4DAB-A03C-A60B1489F042}" dt="2022-02-15T20:39:11.431" v="561" actId="1076"/>
        <pc:sldMkLst>
          <pc:docMk/>
          <pc:sldMk cId="4226506100" sldId="634"/>
        </pc:sldMkLst>
      </pc:sldChg>
      <pc:sldChg chg="addSp delSp modSp mod">
        <pc:chgData name="Aurélie Ceglia" userId="406d1d9e-ce33-4628-bb10-59616d19c135" providerId="ADAL" clId="{4F9F1A30-1EAB-4DAB-A03C-A60B1489F042}" dt="2022-02-15T20:36:26.777" v="533" actId="478"/>
        <pc:sldMkLst>
          <pc:docMk/>
          <pc:sldMk cId="2278599501" sldId="635"/>
        </pc:sldMkLst>
      </pc:sldChg>
      <pc:sldChg chg="addSp delSp modSp mod setBg">
        <pc:chgData name="Aurélie Ceglia" userId="406d1d9e-ce33-4628-bb10-59616d19c135" providerId="ADAL" clId="{4F9F1A30-1EAB-4DAB-A03C-A60B1489F042}" dt="2022-02-17T09:04:42.698" v="767" actId="108"/>
        <pc:sldMkLst>
          <pc:docMk/>
          <pc:sldMk cId="2877485122" sldId="636"/>
        </pc:sldMkLst>
      </pc:sldChg>
      <pc:sldChg chg="addSp delSp modSp mod">
        <pc:chgData name="Aurélie Ceglia" userId="406d1d9e-ce33-4628-bb10-59616d19c135" providerId="ADAL" clId="{4F9F1A30-1EAB-4DAB-A03C-A60B1489F042}" dt="2022-02-16T18:08:11.466" v="747" actId="108"/>
        <pc:sldMkLst>
          <pc:docMk/>
          <pc:sldMk cId="1804172981" sldId="637"/>
        </pc:sldMkLst>
      </pc:sldChg>
      <pc:sldChg chg="addSp delSp modSp mod">
        <pc:chgData name="Aurélie Ceglia" userId="406d1d9e-ce33-4628-bb10-59616d19c135" providerId="ADAL" clId="{4F9F1A30-1EAB-4DAB-A03C-A60B1489F042}" dt="2022-02-17T09:04:48.928" v="768" actId="108"/>
        <pc:sldMkLst>
          <pc:docMk/>
          <pc:sldMk cId="1974153329" sldId="638"/>
        </pc:sldMkLst>
      </pc:sldChg>
      <pc:sldChg chg="addSp delSp modSp mod">
        <pc:chgData name="Aurélie Ceglia" userId="406d1d9e-ce33-4628-bb10-59616d19c135" providerId="ADAL" clId="{4F9F1A30-1EAB-4DAB-A03C-A60B1489F042}" dt="2022-02-15T20:36:57.895" v="536" actId="14100"/>
        <pc:sldMkLst>
          <pc:docMk/>
          <pc:sldMk cId="2644712681" sldId="639"/>
        </pc:sldMkLst>
      </pc:sldChg>
      <pc:sldChg chg="addSp delSp modSp mod">
        <pc:chgData name="Aurélie Ceglia" userId="406d1d9e-ce33-4628-bb10-59616d19c135" providerId="ADAL" clId="{4F9F1A30-1EAB-4DAB-A03C-A60B1489F042}" dt="2022-02-17T09:05:07.255" v="769" actId="108"/>
        <pc:sldMkLst>
          <pc:docMk/>
          <pc:sldMk cId="3541998443" sldId="641"/>
        </pc:sldMkLst>
      </pc:sldChg>
      <pc:sldChg chg="addSp delSp modSp mod">
        <pc:chgData name="Aurélie Ceglia" userId="406d1d9e-ce33-4628-bb10-59616d19c135" providerId="ADAL" clId="{4F9F1A30-1EAB-4DAB-A03C-A60B1489F042}" dt="2022-02-15T20:33:38.945" v="485" actId="14100"/>
        <pc:sldMkLst>
          <pc:docMk/>
          <pc:sldMk cId="4236416843" sldId="652"/>
        </pc:sldMkLst>
      </pc:sldChg>
      <pc:sldChg chg="addSp delSp modSp mod">
        <pc:chgData name="Aurélie Ceglia" userId="406d1d9e-ce33-4628-bb10-59616d19c135" providerId="ADAL" clId="{4F9F1A30-1EAB-4DAB-A03C-A60B1489F042}" dt="2022-02-16T18:09:02.076" v="758" actId="108"/>
        <pc:sldMkLst>
          <pc:docMk/>
          <pc:sldMk cId="137349108" sldId="653"/>
        </pc:sldMkLst>
      </pc:sldChg>
      <pc:sldChg chg="addSp delSp modSp mod">
        <pc:chgData name="Aurélie Ceglia" userId="406d1d9e-ce33-4628-bb10-59616d19c135" providerId="ADAL" clId="{4F9F1A30-1EAB-4DAB-A03C-A60B1489F042}" dt="2022-02-15T20:35:18.465" v="510" actId="122"/>
        <pc:sldMkLst>
          <pc:docMk/>
          <pc:sldMk cId="1666687922" sldId="654"/>
        </pc:sldMkLst>
      </pc:sldChg>
      <pc:sldChg chg="modSp mod">
        <pc:chgData name="Aurélie Ceglia" userId="406d1d9e-ce33-4628-bb10-59616d19c135" providerId="ADAL" clId="{4F9F1A30-1EAB-4DAB-A03C-A60B1489F042}" dt="2022-02-17T09:33:55.009" v="955" actId="207"/>
        <pc:sldMkLst>
          <pc:docMk/>
          <pc:sldMk cId="550093101" sldId="655"/>
        </pc:sldMkLst>
      </pc:sldChg>
      <pc:sldChg chg="addSp delSp modSp mod">
        <pc:chgData name="Aurélie Ceglia" userId="406d1d9e-ce33-4628-bb10-59616d19c135" providerId="ADAL" clId="{4F9F1A30-1EAB-4DAB-A03C-A60B1489F042}" dt="2022-02-17T09:45:53.922" v="1022" actId="1076"/>
        <pc:sldMkLst>
          <pc:docMk/>
          <pc:sldMk cId="2179561387" sldId="657"/>
        </pc:sldMkLst>
      </pc:sldChg>
      <pc:sldChg chg="addSp modSp new mod ord">
        <pc:chgData name="Aurélie Ceglia" userId="406d1d9e-ce33-4628-bb10-59616d19c135" providerId="ADAL" clId="{4F9F1A30-1EAB-4DAB-A03C-A60B1489F042}" dt="2022-02-17T10:14:06.815" v="1085" actId="1076"/>
        <pc:sldMkLst>
          <pc:docMk/>
          <pc:sldMk cId="1505722931" sldId="658"/>
        </pc:sldMkLst>
      </pc:sldChg>
      <pc:sldChg chg="modSp del mod">
        <pc:chgData name="Aurélie Ceglia" userId="406d1d9e-ce33-4628-bb10-59616d19c135" providerId="ADAL" clId="{4F9F1A30-1EAB-4DAB-A03C-A60B1489F042}" dt="2022-02-17T09:52:56.077" v="1026" actId="47"/>
        <pc:sldMkLst>
          <pc:docMk/>
          <pc:sldMk cId="2720974226" sldId="658"/>
        </pc:sldMkLst>
      </pc:sldChg>
      <pc:sldMasterChg chg="addSp modSp mod delSldLayout modSldLayout">
        <pc:chgData name="Aurélie Ceglia" userId="406d1d9e-ce33-4628-bb10-59616d19c135" providerId="ADAL" clId="{4F9F1A30-1EAB-4DAB-A03C-A60B1489F042}" dt="2022-02-17T10:10:36.482" v="1037" actId="47"/>
        <pc:sldMasterMkLst>
          <pc:docMk/>
          <pc:sldMasterMk cId="1595530869" sldId="2147483662"/>
        </pc:sldMasterMkLst>
        <pc:sldLayoutChg chg="delSp mod">
          <pc:chgData name="Aurélie Ceglia" userId="406d1d9e-ce33-4628-bb10-59616d19c135" providerId="ADAL" clId="{4F9F1A30-1EAB-4DAB-A03C-A60B1489F042}" dt="2022-02-17T09:46:43.488" v="1023" actId="478"/>
          <pc:sldLayoutMkLst>
            <pc:docMk/>
            <pc:sldMasterMk cId="1595530869" sldId="2147483662"/>
            <pc:sldLayoutMk cId="471895014" sldId="2147483663"/>
          </pc:sldLayoutMkLst>
        </pc:sldLayoutChg>
        <pc:sldLayoutChg chg="del">
          <pc:chgData name="Aurélie Ceglia" userId="406d1d9e-ce33-4628-bb10-59616d19c135" providerId="ADAL" clId="{4F9F1A30-1EAB-4DAB-A03C-A60B1489F042}" dt="2022-02-17T10:10:36.482" v="1037" actId="47"/>
          <pc:sldLayoutMkLst>
            <pc:docMk/>
            <pc:sldMasterMk cId="1595530869" sldId="2147483662"/>
            <pc:sldLayoutMk cId="1981536910" sldId="2147483678"/>
          </pc:sldLayoutMkLst>
        </pc:sldLayoutChg>
      </pc:sldMasterChg>
    </pc:docChg>
  </pc:docChgLst>
  <pc:docChgLst>
    <pc:chgData name="Titouan Levard" userId="2ae6c772-7309-4151-8ac2-9922e3ef4ff9" providerId="ADAL" clId="{1AD34479-9936-455C-B137-EFCA74C2FD76}"/>
    <pc:docChg chg="custSel delSld modSld modSection">
      <pc:chgData name="Titouan Levard" userId="2ae6c772-7309-4151-8ac2-9922e3ef4ff9" providerId="ADAL" clId="{1AD34479-9936-455C-B137-EFCA74C2FD76}" dt="2025-07-23T12:59:07.613" v="30" actId="47"/>
      <pc:docMkLst>
        <pc:docMk/>
      </pc:docMkLst>
      <pc:sldChg chg="modSp mod">
        <pc:chgData name="Titouan Levard" userId="2ae6c772-7309-4151-8ac2-9922e3ef4ff9" providerId="ADAL" clId="{1AD34479-9936-455C-B137-EFCA74C2FD76}" dt="2025-07-23T12:57:04.251" v="14" actId="20577"/>
        <pc:sldMkLst>
          <pc:docMk/>
          <pc:sldMk cId="1809967567" sldId="630"/>
        </pc:sldMkLst>
      </pc:sldChg>
      <pc:sldChg chg="modSp del mod">
        <pc:chgData name="Titouan Levard" userId="2ae6c772-7309-4151-8ac2-9922e3ef4ff9" providerId="ADAL" clId="{1AD34479-9936-455C-B137-EFCA74C2FD76}" dt="2025-07-23T12:59:07.613" v="30" actId="47"/>
        <pc:sldMkLst>
          <pc:docMk/>
          <pc:sldMk cId="1488622144" sldId="633"/>
        </pc:sldMkLst>
      </pc:sldChg>
    </pc:docChg>
  </pc:docChgLst>
  <pc:docChgLst>
    <pc:chgData name="Marion Canard" userId="06ff039a-c8bc-4684-8f41-66d76def02bc" providerId="ADAL" clId="{15EFA64B-E16A-4804-842E-A892C43FF127}"/>
    <pc:docChg chg="undo custSel modSld modMainMaster">
      <pc:chgData name="Marion Canard" userId="06ff039a-c8bc-4684-8f41-66d76def02bc" providerId="ADAL" clId="{15EFA64B-E16A-4804-842E-A892C43FF127}" dt="2024-02-19T14:29:28.725" v="78" actId="1076"/>
      <pc:docMkLst>
        <pc:docMk/>
      </pc:docMkLst>
      <pc:sldChg chg="modSp mod">
        <pc:chgData name="Marion Canard" userId="06ff039a-c8bc-4684-8f41-66d76def02bc" providerId="ADAL" clId="{15EFA64B-E16A-4804-842E-A892C43FF127}" dt="2024-02-19T14:27:42.853" v="69" actId="1076"/>
        <pc:sldMkLst>
          <pc:docMk/>
          <pc:sldMk cId="550093101" sldId="655"/>
        </pc:sldMkLst>
      </pc:sldChg>
      <pc:sldChg chg="addSp delSp modSp mod">
        <pc:chgData name="Marion Canard" userId="06ff039a-c8bc-4684-8f41-66d76def02bc" providerId="ADAL" clId="{15EFA64B-E16A-4804-842E-A892C43FF127}" dt="2024-02-16T11:04:02.910" v="58" actId="1076"/>
        <pc:sldMkLst>
          <pc:docMk/>
          <pc:sldMk cId="733086725" sldId="656"/>
        </pc:sldMkLst>
      </pc:sldChg>
      <pc:sldMasterChg chg="addSp delSp modSp mod modSldLayout">
        <pc:chgData name="Marion Canard" userId="06ff039a-c8bc-4684-8f41-66d76def02bc" providerId="ADAL" clId="{15EFA64B-E16A-4804-842E-A892C43FF127}" dt="2024-02-16T11:01:50.096" v="43" actId="1076"/>
        <pc:sldMasterMkLst>
          <pc:docMk/>
          <pc:sldMasterMk cId="1595530869" sldId="2147483662"/>
        </pc:sldMasterMkLst>
        <pc:sldLayoutChg chg="addSp delSp modSp mod">
          <pc:chgData name="Marion Canard" userId="06ff039a-c8bc-4684-8f41-66d76def02bc" providerId="ADAL" clId="{15EFA64B-E16A-4804-842E-A892C43FF127}" dt="2024-02-16T11:01:34.729" v="37" actId="1076"/>
          <pc:sldLayoutMkLst>
            <pc:docMk/>
            <pc:sldMasterMk cId="1595530869" sldId="2147483662"/>
            <pc:sldLayoutMk cId="3749189188" sldId="2147483675"/>
          </pc:sldLayoutMkLst>
        </pc:sldLayoutChg>
      </pc:sldMasterChg>
    </pc:docChg>
  </pc:docChgLst>
  <pc:docChgLst>
    <pc:chgData name="Aurélie Ceglia" userId="406d1d9e-ce33-4628-bb10-59616d19c135" providerId="ADAL" clId="{8850B676-E80A-4F52-A017-AC653465DEC6}"/>
    <pc:docChg chg="undo custSel modSld modMainMaster">
      <pc:chgData name="Aurélie Ceglia" userId="406d1d9e-ce33-4628-bb10-59616d19c135" providerId="ADAL" clId="{8850B676-E80A-4F52-A017-AC653465DEC6}" dt="2025-07-23T13:36:44.505" v="3"/>
      <pc:docMkLst>
        <pc:docMk/>
      </pc:docMkLst>
      <pc:sldChg chg="addSp modSp">
        <pc:chgData name="Aurélie Ceglia" userId="406d1d9e-ce33-4628-bb10-59616d19c135" providerId="ADAL" clId="{8850B676-E80A-4F52-A017-AC653465DEC6}" dt="2025-07-23T13:36:44.505" v="3"/>
        <pc:sldMkLst>
          <pc:docMk/>
          <pc:sldMk cId="1946012814" sldId="659"/>
        </pc:sldMkLst>
      </pc:sldChg>
      <pc:sldMasterChg chg="delSp mod">
        <pc:chgData name="Aurélie Ceglia" userId="406d1d9e-ce33-4628-bb10-59616d19c135" providerId="ADAL" clId="{8850B676-E80A-4F52-A017-AC653465DEC6}" dt="2025-07-23T13:17:06.285" v="2" actId="478"/>
        <pc:sldMasterMkLst>
          <pc:docMk/>
          <pc:sldMasterMk cId="1595530869" sldId="2147483662"/>
        </pc:sldMasterMkLst>
      </pc:sldMasterChg>
    </pc:docChg>
  </pc:docChgLst>
  <pc:docChgLst>
    <pc:chgData name="Titouan Levard" userId="2ae6c772-7309-4151-8ac2-9922e3ef4ff9" providerId="ADAL" clId="{CD69D60E-C982-4231-B528-01B774AAB109}"/>
    <pc:docChg chg="undo redo custSel addSld delSld modSld sldOrd modSection">
      <pc:chgData name="Titouan Levard" userId="2ae6c772-7309-4151-8ac2-9922e3ef4ff9" providerId="ADAL" clId="{CD69D60E-C982-4231-B528-01B774AAB109}" dt="2022-02-15T14:17:42.109" v="8387" actId="1076"/>
      <pc:docMkLst>
        <pc:docMk/>
      </pc:docMkLst>
      <pc:sldChg chg="addSp modSp mod">
        <pc:chgData name="Titouan Levard" userId="2ae6c772-7309-4151-8ac2-9922e3ef4ff9" providerId="ADAL" clId="{CD69D60E-C982-4231-B528-01B774AAB109}" dt="2022-02-15T13:53:49.333" v="8280" actId="20577"/>
        <pc:sldMkLst>
          <pc:docMk/>
          <pc:sldMk cId="3974995683" sldId="628"/>
        </pc:sldMkLst>
      </pc:sldChg>
      <pc:sldChg chg="addSp delSp modSp mod modNotesTx">
        <pc:chgData name="Titouan Levard" userId="2ae6c772-7309-4151-8ac2-9922e3ef4ff9" providerId="ADAL" clId="{CD69D60E-C982-4231-B528-01B774AAB109}" dt="2022-02-15T13:57:50.057" v="8283" actId="20577"/>
        <pc:sldMkLst>
          <pc:docMk/>
          <pc:sldMk cId="4190187964" sldId="629"/>
        </pc:sldMkLst>
      </pc:sldChg>
      <pc:sldChg chg="addSp modSp mod">
        <pc:chgData name="Titouan Levard" userId="2ae6c772-7309-4151-8ac2-9922e3ef4ff9" providerId="ADAL" clId="{CD69D60E-C982-4231-B528-01B774AAB109}" dt="2022-02-15T10:09:40.405" v="8061" actId="20577"/>
        <pc:sldMkLst>
          <pc:docMk/>
          <pc:sldMk cId="1809967567" sldId="630"/>
        </pc:sldMkLst>
      </pc:sldChg>
      <pc:sldChg chg="addSp delSp modSp mod">
        <pc:chgData name="Titouan Levard" userId="2ae6c772-7309-4151-8ac2-9922e3ef4ff9" providerId="ADAL" clId="{CD69D60E-C982-4231-B528-01B774AAB109}" dt="2022-02-15T09:18:10.862" v="7903" actId="20577"/>
        <pc:sldMkLst>
          <pc:docMk/>
          <pc:sldMk cId="3218813566" sldId="631"/>
        </pc:sldMkLst>
      </pc:sldChg>
      <pc:sldChg chg="addSp delSp modSp mod">
        <pc:chgData name="Titouan Levard" userId="2ae6c772-7309-4151-8ac2-9922e3ef4ff9" providerId="ADAL" clId="{CD69D60E-C982-4231-B528-01B774AAB109}" dt="2022-02-15T14:14:19.817" v="8368" actId="20577"/>
        <pc:sldMkLst>
          <pc:docMk/>
          <pc:sldMk cId="3609135362" sldId="632"/>
        </pc:sldMkLst>
      </pc:sldChg>
      <pc:sldChg chg="addSp delSp modSp mod">
        <pc:chgData name="Titouan Levard" userId="2ae6c772-7309-4151-8ac2-9922e3ef4ff9" providerId="ADAL" clId="{CD69D60E-C982-4231-B528-01B774AAB109}" dt="2022-02-15T14:11:13.118" v="8349" actId="20577"/>
        <pc:sldMkLst>
          <pc:docMk/>
          <pc:sldMk cId="1488622144" sldId="633"/>
        </pc:sldMkLst>
      </pc:sldChg>
      <pc:sldChg chg="addSp delSp modSp mod">
        <pc:chgData name="Titouan Levard" userId="2ae6c772-7309-4151-8ac2-9922e3ef4ff9" providerId="ADAL" clId="{CD69D60E-C982-4231-B528-01B774AAB109}" dt="2022-02-15T14:15:29.103" v="8370" actId="20577"/>
        <pc:sldMkLst>
          <pc:docMk/>
          <pc:sldMk cId="4226506100" sldId="634"/>
        </pc:sldMkLst>
      </pc:sldChg>
      <pc:sldChg chg="addSp delSp modSp mod">
        <pc:chgData name="Titouan Levard" userId="2ae6c772-7309-4151-8ac2-9922e3ef4ff9" providerId="ADAL" clId="{CD69D60E-C982-4231-B528-01B774AAB109}" dt="2022-02-15T10:11:19.610" v="8184" actId="20577"/>
        <pc:sldMkLst>
          <pc:docMk/>
          <pc:sldMk cId="2278599501" sldId="635"/>
        </pc:sldMkLst>
      </pc:sldChg>
      <pc:sldChg chg="addSp delSp modSp mod">
        <pc:chgData name="Titouan Levard" userId="2ae6c772-7309-4151-8ac2-9922e3ef4ff9" providerId="ADAL" clId="{CD69D60E-C982-4231-B528-01B774AAB109}" dt="2022-02-15T14:16:25.559" v="8373" actId="20577"/>
        <pc:sldMkLst>
          <pc:docMk/>
          <pc:sldMk cId="2877485122" sldId="636"/>
        </pc:sldMkLst>
      </pc:sldChg>
      <pc:sldChg chg="addSp delSp modSp mod">
        <pc:chgData name="Titouan Levard" userId="2ae6c772-7309-4151-8ac2-9922e3ef4ff9" providerId="ADAL" clId="{CD69D60E-C982-4231-B528-01B774AAB109}" dt="2022-02-15T10:14:54.594" v="8187" actId="20577"/>
        <pc:sldMkLst>
          <pc:docMk/>
          <pc:sldMk cId="1804172981" sldId="637"/>
        </pc:sldMkLst>
      </pc:sldChg>
      <pc:sldChg chg="addSp delSp modSp mod">
        <pc:chgData name="Titouan Levard" userId="2ae6c772-7309-4151-8ac2-9922e3ef4ff9" providerId="ADAL" clId="{CD69D60E-C982-4231-B528-01B774AAB109}" dt="2022-02-15T14:17:42.109" v="8387" actId="1076"/>
        <pc:sldMkLst>
          <pc:docMk/>
          <pc:sldMk cId="1974153329" sldId="638"/>
        </pc:sldMkLst>
      </pc:sldChg>
      <pc:sldChg chg="addSp delSp modSp mod">
        <pc:chgData name="Titouan Levard" userId="2ae6c772-7309-4151-8ac2-9922e3ef4ff9" providerId="ADAL" clId="{CD69D60E-C982-4231-B528-01B774AAB109}" dt="2022-02-15T09:27:36.781" v="7962" actId="20577"/>
        <pc:sldMkLst>
          <pc:docMk/>
          <pc:sldMk cId="2644712681" sldId="639"/>
        </pc:sldMkLst>
      </pc:sldChg>
      <pc:sldChg chg="addSp modSp">
        <pc:chgData name="Titouan Levard" userId="2ae6c772-7309-4151-8ac2-9922e3ef4ff9" providerId="ADAL" clId="{CD69D60E-C982-4231-B528-01B774AAB109}" dt="2022-02-14T10:11:15.688" v="2773"/>
        <pc:sldMkLst>
          <pc:docMk/>
          <pc:sldMk cId="3541998443" sldId="641"/>
        </pc:sldMkLst>
      </pc:sldChg>
      <pc:sldChg chg="addSp modSp mod">
        <pc:chgData name="Titouan Levard" userId="2ae6c772-7309-4151-8ac2-9922e3ef4ff9" providerId="ADAL" clId="{CD69D60E-C982-4231-B528-01B774AAB109}" dt="2022-02-15T13:52:32.884" v="8279" actId="20577"/>
        <pc:sldMkLst>
          <pc:docMk/>
          <pc:sldMk cId="4236416843" sldId="652"/>
        </pc:sldMkLst>
      </pc:sldChg>
      <pc:sldChg chg="addSp modSp">
        <pc:chgData name="Titouan Levard" userId="2ae6c772-7309-4151-8ac2-9922e3ef4ff9" providerId="ADAL" clId="{CD69D60E-C982-4231-B528-01B774AAB109}" dt="2022-02-14T10:11:13.890" v="2772"/>
        <pc:sldMkLst>
          <pc:docMk/>
          <pc:sldMk cId="137349108" sldId="653"/>
        </pc:sldMkLst>
      </pc:sldChg>
      <pc:sldChg chg="addSp delSp modSp mod ord">
        <pc:chgData name="Titouan Levard" userId="2ae6c772-7309-4151-8ac2-9922e3ef4ff9" providerId="ADAL" clId="{CD69D60E-C982-4231-B528-01B774AAB109}" dt="2022-02-15T14:13:20.208" v="8350" actId="20577"/>
        <pc:sldMkLst>
          <pc:docMk/>
          <pc:sldMk cId="1666687922" sldId="654"/>
        </pc:sldMkLst>
      </pc:sldChg>
      <pc:sldChg chg="addSp delSp modSp new mod">
        <pc:chgData name="Titouan Levard" userId="2ae6c772-7309-4151-8ac2-9922e3ef4ff9" providerId="ADAL" clId="{CD69D60E-C982-4231-B528-01B774AAB109}" dt="2022-02-15T09:25:26.069" v="7936" actId="313"/>
        <pc:sldMkLst>
          <pc:docMk/>
          <pc:sldMk cId="550093101" sldId="655"/>
        </pc:sldMkLst>
      </pc:sldChg>
      <pc:sldChg chg="new">
        <pc:chgData name="Titouan Levard" userId="2ae6c772-7309-4151-8ac2-9922e3ef4ff9" providerId="ADAL" clId="{CD69D60E-C982-4231-B528-01B774AAB109}" dt="2022-02-14T13:07:35.809" v="3391" actId="680"/>
        <pc:sldMkLst>
          <pc:docMk/>
          <pc:sldMk cId="733086725" sldId="656"/>
        </pc:sldMkLst>
      </pc:sldChg>
      <pc:sldChg chg="add del">
        <pc:chgData name="Titouan Levard" userId="2ae6c772-7309-4151-8ac2-9922e3ef4ff9" providerId="ADAL" clId="{CD69D60E-C982-4231-B528-01B774AAB109}" dt="2022-02-14T13:31:25.548" v="3954"/>
        <pc:sldMkLst>
          <pc:docMk/>
          <pc:sldMk cId="704798091" sldId="657"/>
        </pc:sldMkLst>
      </pc:sldChg>
    </pc:docChg>
  </pc:docChgLst>
  <pc:docChgLst>
    <pc:chgData name="Imen Khalifa" userId="1bbb6209-a759-439d-bb2f-8ee4fb879894" providerId="ADAL" clId="{C4CDEFF3-D2C9-4E18-965D-3EC541B83954}"/>
    <pc:docChg chg="custSel modSld">
      <pc:chgData name="Imen Khalifa" userId="1bbb6209-a759-439d-bb2f-8ee4fb879894" providerId="ADAL" clId="{C4CDEFF3-D2C9-4E18-965D-3EC541B83954}" dt="2023-02-16T15:35:00.410" v="13" actId="1076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BBA6D-5378-6A4F-80B3-DA53AA57A940}" type="datetimeFigureOut">
              <a:rPr lang="fr-FR" smtClean="0"/>
              <a:t>16/10/2025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8DCF0-D12B-D14D-9ECC-EF20842A8AD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769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C3451-2283-9D4D-A27F-5DE1C9731EC8}" type="datetimeFigureOut">
              <a:rPr lang="fr-FR" smtClean="0"/>
              <a:t>16/10/2025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A8B0-465B-6B42-873E-D9672DB015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2755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422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28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102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333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7A220B-F83C-4541-BB95-4FD38ABB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382F9-EB5B-4050-8DFB-24A4A7938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912F77-E559-4B58-A6B3-85A56210A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895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02B04B-3919-43B1-BEEF-B00C693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179882-5307-4D86-B219-1573CC07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B43A8C-DAB6-4D56-9EAC-31E8A091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3521B969-9907-4A95-A172-7C8B24D88770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1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02B04B-3919-43B1-BEEF-B00C693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179882-5307-4D86-B219-1573CC07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B43A8C-DAB6-4D56-9EAC-31E8A091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‹#›</a:t>
            </a:fld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8994E6C-61D0-4E21-A533-7169E9347463}"/>
              </a:ext>
            </a:extLst>
          </p:cNvPr>
          <p:cNvSpPr/>
          <p:nvPr userDrawn="1"/>
        </p:nvSpPr>
        <p:spPr>
          <a:xfrm>
            <a:off x="10915651" y="4876800"/>
            <a:ext cx="1066800" cy="1162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40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02B04B-3919-43B1-BEEF-B00C693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179882-5307-4D86-B219-1573CC07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B43A8C-DAB6-4D56-9EAC-31E8A091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18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4A3E8F-EF58-4D14-AD77-52C1E99B7C86}"/>
              </a:ext>
            </a:extLst>
          </p:cNvPr>
          <p:cNvSpPr/>
          <p:nvPr userDrawn="1"/>
        </p:nvSpPr>
        <p:spPr>
          <a:xfrm>
            <a:off x="0" y="-40482"/>
            <a:ext cx="12707332" cy="7072878"/>
          </a:xfrm>
          <a:prstGeom prst="rect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0281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765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280B96E3-5F54-4138-8B34-47AE3C7D3028}"/>
              </a:ext>
            </a:extLst>
          </p:cNvPr>
          <p:cNvSpPr txBox="1">
            <a:spLocks/>
          </p:cNvSpPr>
          <p:nvPr userDrawn="1"/>
        </p:nvSpPr>
        <p:spPr>
          <a:xfrm>
            <a:off x="8078095" y="6432940"/>
            <a:ext cx="401631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F4668DC-857F-487D-BFFA-8C0CA5037977}" type="slidenum">
              <a:rPr lang="fr-BE" smtClean="0">
                <a:solidFill>
                  <a:schemeClr val="bg1"/>
                </a:solidFill>
              </a:rPr>
              <a:pPr algn="r"/>
              <a:t>‹#›</a:t>
            </a:fld>
            <a:endParaRPr lang="fr-BE">
              <a:solidFill>
                <a:schemeClr val="bg1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B034183-AA68-4CB6-9EAB-B160520A07B1}"/>
              </a:ext>
            </a:extLst>
          </p:cNvPr>
          <p:cNvSpPr txBox="1"/>
          <p:nvPr userDrawn="1"/>
        </p:nvSpPr>
        <p:spPr>
          <a:xfrm>
            <a:off x="2762693" y="6659027"/>
            <a:ext cx="666661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i="1">
                <a:solidFill>
                  <a:schemeClr val="bg1">
                    <a:lumMod val="65000"/>
                  </a:schemeClr>
                </a:solidFill>
                <a:latin typeface="Calibri "/>
                <a:cs typeface="Arial" panose="020B0604020202020204" pitchFamily="34" charset="0"/>
              </a:rPr>
              <a:t>Tous droits réservés - © Silver Valley</a:t>
            </a:r>
            <a:endParaRPr lang="fr-BE" sz="1200" i="1">
              <a:solidFill>
                <a:schemeClr val="bg1">
                  <a:lumMod val="65000"/>
                </a:schemeClr>
              </a:solidFill>
              <a:latin typeface="Calibri 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A20EDC-847A-44E1-80B9-9462CA61D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7181" y="6155990"/>
            <a:ext cx="4658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72A5D"/>
                </a:solidFill>
                <a:latin typeface="Century Gothic" panose="020B0502020202020204" pitchFamily="34" charset="0"/>
              </a:defRPr>
            </a:lvl1pPr>
          </a:lstStyle>
          <a:p>
            <a:fld id="{3521B969-9907-4A95-A172-7C8B24D88770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3" name="Image 2" descr="Une image contenant Rectangle, cadre photo, lign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E3EF1F85-5CA8-A5CB-67FB-35E0C7AAD5E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12610958" cy="693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3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8" r:id="rId2"/>
    <p:sldLayoutId id="2147483677" r:id="rId3"/>
    <p:sldLayoutId id="2147483675" r:id="rId4"/>
    <p:sldLayoutId id="2147483674" r:id="rId5"/>
    <p:sldLayoutId id="214748367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.typeform.com/to/xW1tTzN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D1FFED9F-8313-4228-B9A0-D3186A38D0A1}"/>
              </a:ext>
            </a:extLst>
          </p:cNvPr>
          <p:cNvSpPr txBox="1"/>
          <p:nvPr/>
        </p:nvSpPr>
        <p:spPr>
          <a:xfrm>
            <a:off x="4226243" y="4523822"/>
            <a:ext cx="47644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>
                <a:solidFill>
                  <a:srgbClr val="1C1C1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DOSSIER DE CANDIDATURE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25D3C1B-6455-4100-BA61-72FCF9723693}"/>
              </a:ext>
            </a:extLst>
          </p:cNvPr>
          <p:cNvSpPr txBox="1"/>
          <p:nvPr/>
        </p:nvSpPr>
        <p:spPr>
          <a:xfrm>
            <a:off x="4535494" y="5324040"/>
            <a:ext cx="414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1C1C1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à déposer avant le </a:t>
            </a:r>
            <a:r>
              <a:rPr lang="fr-FR" b="1">
                <a:solidFill>
                  <a:srgbClr val="951A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31 octobre 2025 à midi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7E07BF56-BFC2-4B3B-9F8D-9C0A5B9D3742}"/>
              </a:ext>
            </a:extLst>
          </p:cNvPr>
          <p:cNvGrpSpPr/>
          <p:nvPr/>
        </p:nvGrpSpPr>
        <p:grpSpPr>
          <a:xfrm>
            <a:off x="10348576" y="3411303"/>
            <a:ext cx="1795683" cy="1160143"/>
            <a:chOff x="10485236" y="3809188"/>
            <a:chExt cx="1795683" cy="1160143"/>
          </a:xfrm>
        </p:grpSpPr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D31DA56D-FD2E-4EB8-B527-37D704576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35808" y="3809188"/>
              <a:ext cx="521584" cy="521584"/>
            </a:xfrm>
            <a:prstGeom prst="rect">
              <a:avLst/>
            </a:prstGeom>
          </p:spPr>
        </p:pic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4AFB0A78-47D9-4DA3-9448-D2D7DA597507}"/>
                </a:ext>
              </a:extLst>
            </p:cNvPr>
            <p:cNvSpPr txBox="1"/>
            <p:nvPr/>
          </p:nvSpPr>
          <p:spPr>
            <a:xfrm>
              <a:off x="10485236" y="4369167"/>
              <a:ext cx="1795683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Aide : Comment remplir son</a:t>
              </a:r>
            </a:p>
            <a:p>
              <a:pPr algn="ctr"/>
              <a:r>
                <a:rPr lang="fr-FR" sz="11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dossier de candidature</a:t>
              </a:r>
            </a:p>
            <a:p>
              <a:pPr algn="ctr"/>
              <a:r>
                <a:rPr lang="fr-FR" sz="11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1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3" action="ppaction://hlinksldjump"/>
                </a:rPr>
                <a:t>Cliquez ici</a:t>
              </a:r>
              <a:endParaRPr lang="fr-FR" sz="11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6B006C25-ABAD-4CF3-B14E-E685E6D5A427}"/>
              </a:ext>
            </a:extLst>
          </p:cNvPr>
          <p:cNvSpPr txBox="1"/>
          <p:nvPr/>
        </p:nvSpPr>
        <p:spPr>
          <a:xfrm>
            <a:off x="5887730" y="6365612"/>
            <a:ext cx="666661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200" i="1">
                <a:solidFill>
                  <a:schemeClr val="bg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Tous droits réservés - © Silver Valley</a:t>
            </a:r>
            <a:endParaRPr lang="fr-BE" sz="1200" i="1">
              <a:solidFill>
                <a:schemeClr val="bg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85D4267-2FB5-4CEA-9EFC-59C2EF5AFA23}"/>
              </a:ext>
            </a:extLst>
          </p:cNvPr>
          <p:cNvSpPr txBox="1"/>
          <p:nvPr/>
        </p:nvSpPr>
        <p:spPr>
          <a:xfrm>
            <a:off x="8478223" y="492388"/>
            <a:ext cx="3949337" cy="892552"/>
          </a:xfrm>
          <a:prstGeom prst="rect">
            <a:avLst/>
          </a:prstGeom>
          <a:noFill/>
          <a:ln>
            <a:solidFill>
              <a:srgbClr val="272A5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>
                <a:solidFill>
                  <a:srgbClr val="1C1C1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 DU PROJET :</a:t>
            </a:r>
          </a:p>
          <a:p>
            <a:r>
              <a:rPr lang="fr-FR" sz="3200" b="1">
                <a:solidFill>
                  <a:srgbClr val="27295C"/>
                </a:solidFill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21" name="Image 20" descr="Une image contenant texte, capture d’écran, Police, Rectangle&#10;&#10;Le contenu généré par l’IA peut être incorrect.">
            <a:extLst>
              <a:ext uri="{FF2B5EF4-FFF2-40B4-BE49-F238E27FC236}">
                <a16:creationId xmlns:a16="http://schemas.microsoft.com/office/drawing/2014/main" id="{3481EB59-7C8A-BF89-FEE9-C328E7B0517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3130" t="35727" r="23311" b="31466"/>
          <a:stretch>
            <a:fillRect/>
          </a:stretch>
        </p:blipFill>
        <p:spPr>
          <a:xfrm>
            <a:off x="3275159" y="2176597"/>
            <a:ext cx="6666615" cy="224597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1D89C75-6D54-A701-732A-7537143808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3053" y="492388"/>
            <a:ext cx="5334406" cy="171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61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2BEEA9D-78F9-454D-ADD8-86077C8AA780}"/>
              </a:ext>
            </a:extLst>
          </p:cNvPr>
          <p:cNvSpPr txBox="1"/>
          <p:nvPr/>
        </p:nvSpPr>
        <p:spPr>
          <a:xfrm>
            <a:off x="140678" y="194634"/>
            <a:ext cx="1205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ANNEXES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6F6305-7246-4C4D-A718-AEA2CD507488}"/>
              </a:ext>
            </a:extLst>
          </p:cNvPr>
          <p:cNvSpPr/>
          <p:nvPr/>
        </p:nvSpPr>
        <p:spPr>
          <a:xfrm>
            <a:off x="4981166" y="2979990"/>
            <a:ext cx="2550344" cy="628449"/>
          </a:xfrm>
          <a:prstGeom prst="rect">
            <a:avLst/>
          </a:prstGeom>
          <a:solidFill>
            <a:schemeClr val="bg1"/>
          </a:solidFill>
          <a:ln w="1905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>
                <a:solidFill>
                  <a:schemeClr val="bg1">
                    <a:lumMod val="50000"/>
                  </a:schemeClr>
                </a:solidFill>
              </a:rPr>
              <a:t>Ajoutez ici vos annexes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A7B011-9A44-4934-CC38-CA2B1F5E5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722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AC3E690-88E6-4C1E-B469-5DB9B5A6A34A}"/>
              </a:ext>
            </a:extLst>
          </p:cNvPr>
          <p:cNvSpPr txBox="1"/>
          <p:nvPr/>
        </p:nvSpPr>
        <p:spPr>
          <a:xfrm>
            <a:off x="1156446" y="299605"/>
            <a:ext cx="9345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>
                <a:solidFill>
                  <a:srgbClr val="951A80"/>
                </a:solidFill>
                <a:latin typeface="+mj-lt"/>
              </a:rPr>
              <a:t>Comment remplir le dossier ?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42ABC43-BEAE-4A79-8F9D-A864ED1EC514}"/>
              </a:ext>
            </a:extLst>
          </p:cNvPr>
          <p:cNvCxnSpPr/>
          <p:nvPr/>
        </p:nvCxnSpPr>
        <p:spPr>
          <a:xfrm>
            <a:off x="6205365" y="2059219"/>
            <a:ext cx="0" cy="2689934"/>
          </a:xfrm>
          <a:prstGeom prst="line">
            <a:avLst/>
          </a:prstGeom>
          <a:ln>
            <a:solidFill>
              <a:srgbClr val="EB61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2D32F3C-BAC1-4895-B92E-7A7A1F675E5C}"/>
              </a:ext>
            </a:extLst>
          </p:cNvPr>
          <p:cNvSpPr/>
          <p:nvPr/>
        </p:nvSpPr>
        <p:spPr>
          <a:xfrm>
            <a:off x="1904830" y="1919198"/>
            <a:ext cx="3851563" cy="30196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>
                <a:solidFill>
                  <a:schemeClr val="tx1"/>
                </a:solidFill>
              </a:rPr>
              <a:t>Schématiser ses réponses à travers la présentation de processus, mises en forme, graphiques, etc.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</a:rPr>
              <a:t>S’approprier le dossier en utilisant les outils de modélisation suggérées ou en les remplaçant par  les siens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</a:rPr>
              <a:t>Faciliter le travail des évaluateurs en mettant en forme les informations de façon claire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</a:rPr>
              <a:t> Mettre en évidence les éléments clés de compréhension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</a:rPr>
              <a:t>Cleaner le dossier en retirant les sections si besoin, icones et explications données par Silver Valley.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75DEE2-5A95-4A71-A13A-E8E3A046E722}"/>
              </a:ext>
            </a:extLst>
          </p:cNvPr>
          <p:cNvSpPr/>
          <p:nvPr/>
        </p:nvSpPr>
        <p:spPr>
          <a:xfrm>
            <a:off x="6833641" y="1889054"/>
            <a:ext cx="3851563" cy="30196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Rédiger de longs paragraphes à la place d’une modélisation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Dupliquer toutes les slides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Conserver, dans la version finale du dossier de candidature, les sections et explications fournies par Silver Valley (Cf ci-dessous)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Déposer son dossier au format PowerPoint (PDF obligatoire)</a:t>
            </a:r>
          </a:p>
          <a:p>
            <a:endParaRPr lang="fr-FR" sz="12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74EC720-7205-4905-A7CE-475C37177EC6}"/>
              </a:ext>
            </a:extLst>
          </p:cNvPr>
          <p:cNvSpPr txBox="1"/>
          <p:nvPr/>
        </p:nvSpPr>
        <p:spPr>
          <a:xfrm rot="19498239">
            <a:off x="245777" y="1734532"/>
            <a:ext cx="25656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>
                <a:solidFill>
                  <a:srgbClr val="951A8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À FAIRE </a:t>
            </a:r>
            <a:r>
              <a:rPr lang="fr-FR" sz="1800" b="1">
                <a:solidFill>
                  <a:schemeClr val="tx1"/>
                </a:solidFill>
                <a:latin typeface="Century Gothic" panose="020B0502020202020204" pitchFamily="34" charset="0"/>
              </a:rPr>
              <a:t>👍</a:t>
            </a:r>
            <a:endParaRPr lang="fr-FR" b="1">
              <a:latin typeface="Century Gothic" panose="020B0502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65D2E53-6324-4350-AC73-C3114A327551}"/>
              </a:ext>
            </a:extLst>
          </p:cNvPr>
          <p:cNvSpPr txBox="1"/>
          <p:nvPr/>
        </p:nvSpPr>
        <p:spPr>
          <a:xfrm rot="19197791">
            <a:off x="5804773" y="1578242"/>
            <a:ext cx="25656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>
                <a:solidFill>
                  <a:srgbClr val="951A80"/>
                </a:solidFill>
                <a:latin typeface="Century Gothic" panose="020B0502020202020204" pitchFamily="34" charset="0"/>
              </a:rPr>
              <a:t>À NE PAS FAIRE </a:t>
            </a:r>
            <a:r>
              <a:rPr lang="fr-FR" b="1">
                <a:latin typeface="Century Gothic" panose="020B0502020202020204" pitchFamily="34" charset="0"/>
              </a:rPr>
              <a:t>👎 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75667B1-71A4-5D93-35B5-44DA2FC23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093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E8D84B2-CAD1-4AB6-A5D7-A340A421BF0A}"/>
              </a:ext>
            </a:extLst>
          </p:cNvPr>
          <p:cNvSpPr/>
          <p:nvPr/>
        </p:nvSpPr>
        <p:spPr>
          <a:xfrm>
            <a:off x="12374038" y="-395"/>
            <a:ext cx="3871964" cy="6858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EF5D16D-F76B-459B-9DBF-F65E000E4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550671CC-DF10-4CEC-A436-F98A6D51152B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951A80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498A379-57AE-4D61-B910-8535D279A120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7CC83037-A347-4E8C-BE70-454F8D5B53B3}"/>
              </a:ext>
            </a:extLst>
          </p:cNvPr>
          <p:cNvSpPr txBox="1"/>
          <p:nvPr/>
        </p:nvSpPr>
        <p:spPr>
          <a:xfrm>
            <a:off x="1218472" y="274480"/>
            <a:ext cx="103305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PRÉSENTATION DU BESOIN ADRESSÉ, DES ENJEUX ASSOCIÉS ET DES POPULATIONS CIBLÉES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F77D79-55E2-0131-4EF9-6A30EA3C4433}"/>
              </a:ext>
            </a:extLst>
          </p:cNvPr>
          <p:cNvSpPr txBox="1"/>
          <p:nvPr/>
        </p:nvSpPr>
        <p:spPr>
          <a:xfrm>
            <a:off x="12544987" y="428178"/>
            <a:ext cx="353006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150000"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</a:t>
            </a:r>
          </a:p>
          <a:p>
            <a:pPr algn="ctr">
              <a:buSzPct val="150000"/>
            </a:pPr>
            <a:endParaRPr lang="fr-FR" sz="1200" b="1">
              <a:solidFill>
                <a:srgbClr val="EE7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Expliquer précisément la problématique ou l’insatisfaction que vous souhaitez résoudre en définissant la situation de vie adressée et l’origine du besoin/attente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 est le cœur de la problématique adressée par votre projet ? (contexte/situation de vie, périmètre d’activité,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Quels sont les </a:t>
            </a:r>
            <a:r>
              <a:rPr lang="fr-FR" sz="1200" i="1" u="sng">
                <a:latin typeface="Arial" panose="020B0604020202020204" pitchFamily="34" charset="0"/>
                <a:cs typeface="Arial" panose="020B0604020202020204" pitchFamily="34" charset="0"/>
              </a:rPr>
              <a:t>douleurs 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 vous souhaitez résoudre avec votre solution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l’ampleur de la problématique ? (fréquence, impacts, etc.)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Comment font les seniors ou leurs aidants actuellement ? En quoi la situation actuelle est insatisfaisante ? </a:t>
            </a:r>
            <a:endParaRPr lang="fr-FR" sz="1200">
              <a:cs typeface="Calibri"/>
            </a:endParaRP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Storytelling – use case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Chiffres clés </a:t>
            </a:r>
            <a:r>
              <a:rPr lang="fr-FR" sz="1200" i="1" u="sng">
                <a:latin typeface="Arial" panose="020B0604020202020204" pitchFamily="34" charset="0"/>
                <a:cs typeface="Arial" panose="020B0604020202020204" pitchFamily="34" charset="0"/>
              </a:rPr>
              <a:t>sourcés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urier New"/>
              <a:buChar char="o"/>
            </a:pPr>
            <a:r>
              <a:rPr lang="fr-FR" sz="12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Schéma de définition du périmètre de besoins couverts</a:t>
            </a:r>
            <a:endParaRPr lang="fr-FR" sz="120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urier New"/>
              <a:buChar char="o"/>
            </a:pPr>
            <a:r>
              <a:rPr lang="fr-FR" sz="12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Schéma de présentation détaillé des situations de besoin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urier New"/>
              <a:buChar char="o"/>
            </a:pPr>
            <a:r>
              <a:rPr lang="fr-FR" sz="1200" i="1">
                <a:solidFill>
                  <a:schemeClr val="dk1"/>
                </a:solidFill>
                <a:latin typeface="Arial"/>
                <a:cs typeface="Arial"/>
                <a:sym typeface="Arial"/>
              </a:rPr>
              <a:t>// à éviter : Les chiffres sur des généralités que tout le monde connait (11 millions d’aidants, 2 millions de personnes en pertes d’autonomie, …) \\</a:t>
            </a:r>
            <a:endParaRPr lang="fr-FR" sz="120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F8EF4A-8DEE-7DAB-7644-898166F75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996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5A0332A4-EA9F-48C0-AB40-BB0271013CE0}"/>
              </a:ext>
            </a:extLst>
          </p:cNvPr>
          <p:cNvSpPr/>
          <p:nvPr/>
        </p:nvSpPr>
        <p:spPr>
          <a:xfrm>
            <a:off x="12374038" y="-396"/>
            <a:ext cx="3871964" cy="7155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28954" y="336885"/>
            <a:ext cx="12063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PRÉSENTATION DE LA SOLUTION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AF51C28-5A92-4CB4-8DA3-B8209068D1A5}"/>
              </a:ext>
            </a:extLst>
          </p:cNvPr>
          <p:cNvSpPr txBox="1"/>
          <p:nvPr/>
        </p:nvSpPr>
        <p:spPr>
          <a:xfrm>
            <a:off x="12544987" y="61746"/>
            <a:ext cx="3530064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Présenter de façon globale votre solution et votre proposition de valeurs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Décrire le processus de fonctionnement dans son intégralité et présenter votre solution d’un point de vue technique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Prouver et expliciter que votre activité a eu des externalités positives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Comment fonctionne votre solution ? (fonctionnement interne &amp; externe)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ou/et attentes identifiés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la valeur apportée par la solution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En quoi la solution résout-elle l’insatisfaction?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Dans quelles situations fait-on appel à la solution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Quels sont les différents flux internes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ou/et attentes identifiés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la valeur apportée par la solution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En quoi la solution résout-elle l’insatisfaction?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Dans quelles situations fait-on appel à la solution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>
              <a:solidFill>
                <a:srgbClr val="951A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Schéma du parcours client, UX/UI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Schéma fonctionnel (Processus internes)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Description des caractéristiques techniques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Technologies utilisées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Vidéo de présentation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Description des principales fonctionnalités 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7ECAA19-22E3-4A66-8531-7773293E1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4914092"/>
            <a:ext cx="521584" cy="521584"/>
          </a:xfrm>
          <a:prstGeom prst="rect">
            <a:avLst/>
          </a:prstGeom>
        </p:spPr>
      </p:pic>
      <p:sp>
        <p:nvSpPr>
          <p:cNvPr id="31" name="Flèche : droite 30">
            <a:extLst>
              <a:ext uri="{FF2B5EF4-FFF2-40B4-BE49-F238E27FC236}">
                <a16:creationId xmlns:a16="http://schemas.microsoft.com/office/drawing/2014/main" id="{495B0FC3-BB44-4C2B-BCCB-150C84BFE4A1}"/>
              </a:ext>
            </a:extLst>
          </p:cNvPr>
          <p:cNvSpPr/>
          <p:nvPr/>
        </p:nvSpPr>
        <p:spPr>
          <a:xfrm>
            <a:off x="11134725" y="5435677"/>
            <a:ext cx="828675" cy="194479"/>
          </a:xfrm>
          <a:prstGeom prst="rightArrow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E54850C-46DC-4DB8-A398-BD83B4C241BE}"/>
              </a:ext>
            </a:extLst>
          </p:cNvPr>
          <p:cNvSpPr txBox="1"/>
          <p:nvPr/>
        </p:nvSpPr>
        <p:spPr>
          <a:xfrm>
            <a:off x="11045084" y="55920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AF4B11F-30B8-70D3-2CBE-489276FE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71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>
            <a:extLst>
              <a:ext uri="{FF2B5EF4-FFF2-40B4-BE49-F238E27FC236}">
                <a16:creationId xmlns:a16="http://schemas.microsoft.com/office/drawing/2014/main" id="{D4DF7510-12CA-44C3-832F-3A3EB7EEF1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7" name="Flèche : droite 26">
            <a:extLst>
              <a:ext uri="{FF2B5EF4-FFF2-40B4-BE49-F238E27FC236}">
                <a16:creationId xmlns:a16="http://schemas.microsoft.com/office/drawing/2014/main" id="{590325CC-123A-4128-B85E-F2AB7BFF3F48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7F9DCEC-235C-4027-983D-9F2E9AAB265A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F0E1AA7-B187-43AB-830E-E46D9A7D7506}"/>
              </a:ext>
            </a:extLst>
          </p:cNvPr>
          <p:cNvSpPr/>
          <p:nvPr/>
        </p:nvSpPr>
        <p:spPr>
          <a:xfrm>
            <a:off x="12374038" y="0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289438" y="228314"/>
            <a:ext cx="11934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PRÉSENTATION DES AUTRES INITIATIVES EXISTANTES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FB9D1E4-1B65-471B-9E47-B208CFE856FB}"/>
              </a:ext>
            </a:extLst>
          </p:cNvPr>
          <p:cNvSpPr txBox="1"/>
          <p:nvPr/>
        </p:nvSpPr>
        <p:spPr>
          <a:xfrm>
            <a:off x="12544988" y="1628507"/>
            <a:ext cx="35300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Prouver votre différenciation, vos complémentarités et vos avantages par rapport d’autres acteurs positionnés</a:t>
            </a: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la concurrence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En quoi votre solution apporte un caractère différenciant décisif pour le bénéficiaire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Sur quelles caractéristiques êtes-vous concurrents ? (prix, ergonomie, fonctionnalités,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Quels sont les innovations protégées semblables ? (France et international)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endParaRPr lang="fr-FR" sz="1200" b="1">
              <a:solidFill>
                <a:srgbClr val="EE7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 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Tableau comparatif des solutions (Graphique </a:t>
            </a:r>
            <a:r>
              <a:rPr lang="fr-FR" sz="1200" i="1" err="1">
                <a:latin typeface="Arial" panose="020B0604020202020204" pitchFamily="34" charset="0"/>
                <a:cs typeface="Arial" panose="020B0604020202020204" pitchFamily="34" charset="0"/>
              </a:rPr>
              <a:t>blue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err="1">
                <a:latin typeface="Arial" panose="020B0604020202020204" pitchFamily="34" charset="0"/>
                <a:cs typeface="Arial" panose="020B0604020202020204" pitchFamily="34" charset="0"/>
              </a:rPr>
              <a:t>ocean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Benchmark de brevets existants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C5AF706-D8BE-283E-41FB-E9029135C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135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9AEA1D5C-242D-4FF9-9869-02F5904F88FE}"/>
              </a:ext>
            </a:extLst>
          </p:cNvPr>
          <p:cNvSpPr/>
          <p:nvPr/>
        </p:nvSpPr>
        <p:spPr>
          <a:xfrm>
            <a:off x="12374038" y="-395"/>
            <a:ext cx="3871964" cy="6858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2234979" y="215076"/>
            <a:ext cx="8563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PRÉSENTATION DE LA STRATÉGIE DE DIFFUSION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78B7380-3E5F-9B7B-DDDB-9D2813E6B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5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430048E-C85E-FBD2-C54C-4CFDB7793298}"/>
              </a:ext>
            </a:extLst>
          </p:cNvPr>
          <p:cNvSpPr txBox="1"/>
          <p:nvPr/>
        </p:nvSpPr>
        <p:spPr>
          <a:xfrm>
            <a:off x="12544988" y="1905111"/>
            <a:ext cx="35300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Montrer que votre stratégie pour toucher les clients / bénéficiaires / usagers est cohérente </a:t>
            </a: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votre stratégie marketing ? (canaux d’acquisition, image de marque, communication, valeurs, méthode de vente,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Quels moyens mettez-vous en œuvre pour toucher des clients/utilisateurs/bénéficiaires/prescripteurs ?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 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Présentation des différents canaux d’acquisition marketing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1AED042-850D-3A81-23D3-C73911EF4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19E6872E-FE25-5F31-03A8-C60EA903F18E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6650FDA-2AF4-A56A-4B69-927A5B6D20AA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601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 40">
            <a:extLst>
              <a:ext uri="{FF2B5EF4-FFF2-40B4-BE49-F238E27FC236}">
                <a16:creationId xmlns:a16="http://schemas.microsoft.com/office/drawing/2014/main" id="{AE8F7F76-D59A-4E6D-9890-6A48412215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42" name="Flèche : droite 41">
            <a:extLst>
              <a:ext uri="{FF2B5EF4-FFF2-40B4-BE49-F238E27FC236}">
                <a16:creationId xmlns:a16="http://schemas.microsoft.com/office/drawing/2014/main" id="{271F6F93-8749-4720-AC43-CF1263ECDCA7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951A80"/>
              </a:solidFill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933FBF7E-BB50-45EB-A9E2-276432DA34EE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99D58F9-42A9-4A2D-BB87-56923A363239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281355" y="183106"/>
            <a:ext cx="119106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CALENDRIER ET FEUILLE DE ROUTE DE DÉVELOPPEMENT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6A3D68D-7B5E-4F3B-B5E3-D0CE60F26312}"/>
              </a:ext>
            </a:extLst>
          </p:cNvPr>
          <p:cNvSpPr txBox="1"/>
          <p:nvPr/>
        </p:nvSpPr>
        <p:spPr>
          <a:xfrm>
            <a:off x="12504317" y="1258777"/>
            <a:ext cx="360378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endParaRPr lang="fr-FR" sz="1200" b="1">
              <a:solidFill>
                <a:srgbClr val="EE7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Prouver votre pérennité en montrant des perspectives et une vision prospective sur l’avenir de votre organisation, votre solution et votre environnement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solidFill>
                <a:srgbClr val="951A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la vision long terme et prospective de votre activité ? selon les axes :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environnement (tendances, évolutions réglementaires, mutations, etc.)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Pilotage de l’organisation (recrutement, management, objectifs, etc.)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Offre (industrialisation, gamme, diversification, etc.)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Est-ce que la vision stratégique globale est cohérente avec les paramètres annoncés? (modèle de financement, processus,…)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 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Schéma temporel des étapes clés de votre secteur d’activité et de votre structure (marché, offre, organisation)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20C55B-0C12-C332-74B0-B922FFA42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485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71AE9B31-9E5C-4628-AB90-E110863A02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6C2546A6-9A03-4362-9B05-3324343D0F57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495B051-53B4-4D2D-8648-BB05721B6DF1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017A74-57B1-43C7-953E-A809A6080A24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881742" y="194634"/>
            <a:ext cx="111519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PRÉSENTATION DU BUDGET DE DÉVELOPPEMENT DU PROJET </a:t>
            </a:r>
          </a:p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ET DU MODELE DE FINANCEMENT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453D7C9-86AE-4B9A-A708-80BD1760A9B8}"/>
              </a:ext>
            </a:extLst>
          </p:cNvPr>
          <p:cNvSpPr txBox="1"/>
          <p:nvPr/>
        </p:nvSpPr>
        <p:spPr>
          <a:xfrm>
            <a:off x="12462054" y="305302"/>
            <a:ext cx="353006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Montrer que les prévisions financières sont cohérentes avec les perspectives décrites dans les précédents critères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Justifier la disponibilité des ressources pour conduire les ambitions de votre projet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Démontrer la viabilité et la pérennité du modèle mis en place ou envisagé.</a:t>
            </a: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Quels sont vos perspectives financières à 3 ans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Quelles sont les sources de revenus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 sont vos modèles d’affaires ? L’offre commerciale ? Et les circuits de distribution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la rentabilité de votre modèle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Pour les associations, quel est votre modèle pour atteindre un équilibre financier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 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solidFill>
                <a:srgbClr val="951A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Business plan sur 3 ans pour les entreprises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r>
              <a:rPr lang="fr-FR" sz="1200" i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0" lang="fr-FR" sz="1200" b="0" i="1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udget</a:t>
            </a:r>
            <a:r>
              <a:rPr kumimoji="0" lang="fr-FR" sz="12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fr-FR" sz="1200" i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projet pour les associations et autres structures</a:t>
            </a: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Présentation du modèle de financement (business model pour les entreprises)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Indicateurs effectifs ou espérés de la pérennité du modèle </a:t>
            </a:r>
            <a:endParaRPr lang="fr-FR" sz="1200" i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AADF8F6-B101-A156-C286-DD2CC8FB1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172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>
            <a:extLst>
              <a:ext uri="{FF2B5EF4-FFF2-40B4-BE49-F238E27FC236}">
                <a16:creationId xmlns:a16="http://schemas.microsoft.com/office/drawing/2014/main" id="{D531DF39-C5F0-4EE5-B725-9CB6E08E8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82250C81-1C17-4D60-9351-D9898F2F1499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rgbClr val="951A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627AAC6-CE8D-40B0-82F6-E15F6B7BE129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C3F4DDD-D3DD-4B91-8769-CFA96D37B777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D0E0872-9667-4ED6-A2A8-78661F64F907}"/>
              </a:ext>
            </a:extLst>
          </p:cNvPr>
          <p:cNvSpPr txBox="1"/>
          <p:nvPr/>
        </p:nvSpPr>
        <p:spPr>
          <a:xfrm>
            <a:off x="12381331" y="39192"/>
            <a:ext cx="3857377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Présenter le management et la gouvernance de la structure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Présenter les différents soutiens à votre projet et les acteurs de l’écosystème avec qui vous pourriez interagir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Présentation des fondateurs et/ou dirigeants ? (formation, expérience, rôle)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En quoi l’équipe recouvre les compétences nécessaires au développement du projet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Quelle est la structure capitalistique du projet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Il y a-t-il un </a:t>
            </a:r>
            <a:r>
              <a:rPr lang="fr-FR" sz="1200" i="1" err="1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 ou un conseil d’administration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Quels sont les différents soutiens des projets ? (mentors, clusters, </a:t>
            </a:r>
            <a:r>
              <a:rPr lang="fr-FR" sz="1200" i="1" err="1">
                <a:latin typeface="Arial" panose="020B0604020202020204" pitchFamily="34" charset="0"/>
                <a:cs typeface="Arial" panose="020B0604020202020204" pitchFamily="34" charset="0"/>
              </a:rPr>
              <a:t>gérontopôles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, partenaires, sponsors, incubateurs, </a:t>
            </a:r>
            <a:r>
              <a:rPr lang="fr-FR" sz="1200" i="1" err="1">
                <a:latin typeface="Arial" panose="020B0604020202020204" pitchFamily="34" charset="0"/>
                <a:cs typeface="Arial" panose="020B0604020202020204" pitchFamily="34" charset="0"/>
              </a:rPr>
              <a:t>advisory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err="1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, comité scientifique,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En quoi ces soutiens servent votre développement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Quels est « l’état » du partenariat ? (en cours, discussion avancée,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Dans quel écosystème s’intègre votre activité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951A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 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Organigramme de l’équipe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Organigramme du conseil d’administration et/ou du </a:t>
            </a:r>
            <a:r>
              <a:rPr lang="fr-FR" sz="1200" i="1" err="1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Diagramme de la structure capitalistique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Logo + nom + nature du soutien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Présentation synthétique des principaux acteurs de l’écosystème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393371" y="194634"/>
            <a:ext cx="102138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ÉQUIPE &amp; GOUVERNANCE, </a:t>
            </a:r>
          </a:p>
          <a:p>
            <a:pPr algn="ctr"/>
            <a:r>
              <a:rPr lang="fr-FR" sz="3200" b="1">
                <a:solidFill>
                  <a:srgbClr val="951A80"/>
                </a:solidFill>
                <a:latin typeface="+mj-lt"/>
              </a:rPr>
              <a:t>ÉCOSYSTÈME &amp; SOUTIENS DU PROJET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C08A4A-F6EC-16C8-F6C7-91E56E8C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995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C7D8E5-E8AA-65A2-1B1A-E3824B2DBB0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907458"/>
            <a:ext cx="12752439" cy="147406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hlinkClick r:id="rId2"/>
            <a:extLst>
              <a:ext uri="{FF2B5EF4-FFF2-40B4-BE49-F238E27FC236}">
                <a16:creationId xmlns:a16="http://schemas.microsoft.com/office/drawing/2014/main" id="{0D0C1A00-A13A-4854-835A-FC1E9C98B484}"/>
              </a:ext>
            </a:extLst>
          </p:cNvPr>
          <p:cNvSpPr txBox="1"/>
          <p:nvPr/>
        </p:nvSpPr>
        <p:spPr>
          <a:xfrm>
            <a:off x="2740448" y="4517269"/>
            <a:ext cx="7271542" cy="584775"/>
          </a:xfrm>
          <a:prstGeom prst="rect">
            <a:avLst/>
          </a:prstGeom>
          <a:solidFill>
            <a:srgbClr val="1C1C1A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3200" b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DEPOSER SON DOSSIER DE CANDIDATURE</a:t>
            </a:r>
            <a:endParaRPr lang="fr-FR" sz="3200" b="1"/>
          </a:p>
        </p:txBody>
      </p:sp>
      <p:pic>
        <p:nvPicPr>
          <p:cNvPr id="1028" name="Picture 4" descr="Doigt qui clique PNG transparents - StickPNG">
            <a:extLst>
              <a:ext uri="{FF2B5EF4-FFF2-40B4-BE49-F238E27FC236}">
                <a16:creationId xmlns:a16="http://schemas.microsoft.com/office/drawing/2014/main" id="{5DE3E3E6-749F-435F-8E6C-8E4D5E1AE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27925">
            <a:off x="9089085" y="5193114"/>
            <a:ext cx="831835" cy="83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678CF477-6511-755C-2603-E24D5D518A8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rcRect b="16958"/>
          <a:stretch>
            <a:fillRect/>
          </a:stretch>
        </p:blipFill>
        <p:spPr>
          <a:xfrm>
            <a:off x="3428797" y="1956618"/>
            <a:ext cx="5334406" cy="142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86725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10B493C73BE046B974888AFC816859" ma:contentTypeVersion="9" ma:contentTypeDescription="Crée un document." ma:contentTypeScope="" ma:versionID="63d586bd972ba28490b212f80d4cb777">
  <xsd:schema xmlns:xsd="http://www.w3.org/2001/XMLSchema" xmlns:xs="http://www.w3.org/2001/XMLSchema" xmlns:p="http://schemas.microsoft.com/office/2006/metadata/properties" xmlns:ns2="20dcb4ae-c2e5-4024-94de-7a728ce8413a" targetNamespace="http://schemas.microsoft.com/office/2006/metadata/properties" ma:root="true" ma:fieldsID="b1b7df3095dc41be29c29cc543bc6831" ns2:_="">
    <xsd:import namespace="20dcb4ae-c2e5-4024-94de-7a728ce841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cb4ae-c2e5-4024-94de-7a728ce841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B6BEA9-5A8E-4079-8B9A-0A0F9AE7166B}">
  <ds:schemaRefs>
    <ds:schemaRef ds:uri="20dcb4ae-c2e5-4024-94de-7a728ce8413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C97BAF8-75DF-4A82-B9BB-6A7AD0369C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912EC1-4A8D-4ACC-B72F-61150E45F66B}">
  <ds:schemaRefs>
    <ds:schemaRef ds:uri="20dcb4ae-c2e5-4024-94de-7a728ce8413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11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Conception personnalisée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revision>1</cp:revision>
  <dcterms:created xsi:type="dcterms:W3CDTF">2020-04-27T07:36:37Z</dcterms:created>
  <dcterms:modified xsi:type="dcterms:W3CDTF">2025-10-16T08:50:03Z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0x0101006F10B493C73BE046B974888AFC816859</vt:lpwstr>
  </property>
</Properties>
</file>